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4" r:id="rId11"/>
    <p:sldId id="266" r:id="rId12"/>
    <p:sldId id="267" r:id="rId13"/>
    <p:sldId id="269" r:id="rId14"/>
    <p:sldId id="270" r:id="rId15"/>
    <p:sldId id="271" r:id="rId16"/>
    <p:sldId id="282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77" r:id="rId26"/>
    <p:sldId id="283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3EEA8-63F2-4AD2-A097-22399B552608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3E9A8-4B5A-4A30-960C-5C83E1EC58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33230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C436D-352B-4AC7-AA31-A1986973CB88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8A8DD-ACA3-4C73-A39C-4467EF3C50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91183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" dirty="0" err="1" smtClean="0"/>
              <a:t>단샤리란</a:t>
            </a:r>
            <a:r>
              <a:rPr lang="en-US" altLang="ko-KR" sz="600" dirty="0" smtClean="0"/>
              <a:t>?</a:t>
            </a:r>
            <a:r>
              <a:rPr lang="en-US" altLang="ko-KR" sz="600" baseline="0" dirty="0" smtClean="0"/>
              <a:t> </a:t>
            </a:r>
            <a:r>
              <a:rPr lang="ko-KR" altLang="en-US" sz="600" dirty="0" smtClean="0"/>
              <a:t>불필요한 것을 끊고</a:t>
            </a:r>
            <a:r>
              <a:rPr lang="en-US" altLang="ko-KR" sz="600" dirty="0" smtClean="0"/>
              <a:t>(</a:t>
            </a:r>
            <a:r>
              <a:rPr lang="ko-KR" altLang="en-US" sz="600" dirty="0" smtClean="0"/>
              <a:t>断</a:t>
            </a:r>
            <a:r>
              <a:rPr lang="en-US" altLang="ko-KR" sz="600" dirty="0" smtClean="0"/>
              <a:t>), </a:t>
            </a:r>
            <a:r>
              <a:rPr lang="ko-KR" altLang="en-US" sz="600" dirty="0" smtClean="0"/>
              <a:t>버리고</a:t>
            </a:r>
            <a:r>
              <a:rPr lang="en-US" altLang="ko-KR" sz="600" dirty="0" smtClean="0"/>
              <a:t>(</a:t>
            </a:r>
            <a:r>
              <a:rPr lang="ko-KR" altLang="en-US" sz="600" dirty="0" smtClean="0"/>
              <a:t>捨</a:t>
            </a:r>
            <a:r>
              <a:rPr lang="en-US" altLang="ko-KR" sz="600" dirty="0" smtClean="0"/>
              <a:t>), </a:t>
            </a:r>
            <a:r>
              <a:rPr lang="ko-KR" altLang="en-US" sz="600" dirty="0" smtClean="0"/>
              <a:t>집착에서 벗어나는</a:t>
            </a:r>
            <a:r>
              <a:rPr lang="en-US" altLang="ko-KR" sz="600" dirty="0" smtClean="0"/>
              <a:t>(</a:t>
            </a:r>
            <a:r>
              <a:rPr lang="ko-KR" altLang="en-US" sz="600" dirty="0" smtClean="0"/>
              <a:t>離</a:t>
            </a:r>
            <a:r>
              <a:rPr lang="en-US" altLang="ko-KR" sz="600" dirty="0" smtClean="0"/>
              <a:t>) </a:t>
            </a:r>
            <a:r>
              <a:rPr lang="ko-KR" altLang="en-US" sz="600" dirty="0" smtClean="0"/>
              <a:t>것을 지향하는 </a:t>
            </a:r>
            <a:r>
              <a:rPr lang="ko-KR" altLang="en-US" sz="600" dirty="0" err="1" smtClean="0"/>
              <a:t>정리법</a:t>
            </a:r>
            <a:r>
              <a:rPr lang="en-US" altLang="ko-KR" sz="600" dirty="0" smtClean="0"/>
              <a:t>[</a:t>
            </a:r>
            <a:r>
              <a:rPr lang="ko-KR" altLang="en-US" sz="600" dirty="0" smtClean="0"/>
              <a:t>삶의 방식</a:t>
            </a:r>
            <a:r>
              <a:rPr lang="en-US" altLang="ko-KR" sz="600" dirty="0" smtClean="0"/>
              <a:t>, </a:t>
            </a:r>
            <a:r>
              <a:rPr lang="ko-KR" altLang="en-US" sz="600" dirty="0" smtClean="0"/>
              <a:t>처세술</a:t>
            </a:r>
            <a:r>
              <a:rPr lang="en-US" altLang="ko-KR" sz="600" dirty="0" smtClean="0"/>
              <a:t>]. </a:t>
            </a:r>
          </a:p>
        </p:txBody>
      </p:sp>
    </p:spTree>
    <p:extLst>
      <p:ext uri="{BB962C8B-B14F-4D97-AF65-F5344CB8AC3E}">
        <p14:creationId xmlns:p14="http://schemas.microsoft.com/office/powerpoint/2010/main" val="308113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990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818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4AA298B-1482-42EA-891B-7777781E2837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4A65-3D35-424E-A67B-6346DB15C4F7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70288B1-F1A7-4EBC-8506-92FFB32A0B0B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251520" y="6462765"/>
            <a:ext cx="1382688" cy="365125"/>
          </a:xfrm>
        </p:spPr>
        <p:txBody>
          <a:bodyPr/>
          <a:lstStyle/>
          <a:p>
            <a:fld id="{C1EC7EE7-2EA7-492F-9859-51D996240425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273896" y="6462765"/>
            <a:ext cx="2738264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ko-KR" altLang="en-US" dirty="0" smtClean="0"/>
              <a:t>소중한 것은 모두 일상 속에 있다</a:t>
            </a:r>
            <a:r>
              <a:rPr lang="en-US" altLang="ko-KR" dirty="0" smtClean="0"/>
              <a:t>_(</a:t>
            </a:r>
            <a:r>
              <a:rPr lang="ko-KR" altLang="en-US" dirty="0" smtClean="0"/>
              <a:t>주</a:t>
            </a:r>
            <a:r>
              <a:rPr lang="en-US" altLang="ko-KR" dirty="0" smtClean="0"/>
              <a:t>)SCG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172648" y="6571931"/>
            <a:ext cx="533400" cy="24447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AE3BC25-5D46-4523-B9A6-FFBBFF0861B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dirty="0" smtClean="0"/>
              <a:t>둘째 수준</a:t>
            </a:r>
          </a:p>
          <a:p>
            <a:pPr lvl="2" eaLnBrk="1" latinLnBrk="0" hangingPunct="1"/>
            <a:r>
              <a:rPr lang="ko-KR" altLang="en-US" dirty="0" smtClean="0"/>
              <a:t>셋째 수준</a:t>
            </a:r>
          </a:p>
          <a:p>
            <a:pPr lvl="3" eaLnBrk="1" latinLnBrk="0" hangingPunct="1"/>
            <a:r>
              <a:rPr lang="ko-KR" altLang="en-US" dirty="0" smtClean="0"/>
              <a:t>넷째 수준</a:t>
            </a:r>
          </a:p>
          <a:p>
            <a:pPr lvl="4" eaLnBrk="1" latinLnBrk="0" hangingPunct="1"/>
            <a:r>
              <a:rPr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7" name="슬라이드 번호 개체 틀 5"/>
          <p:cNvSpPr txBox="1">
            <a:spLocks/>
          </p:cNvSpPr>
          <p:nvPr userDrawn="1"/>
        </p:nvSpPr>
        <p:spPr>
          <a:xfrm>
            <a:off x="8388424" y="6570714"/>
            <a:ext cx="683884" cy="244476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ko-KR"/>
            </a:defPPr>
            <a:lvl1pPr marL="0" algn="ctr" defTabSz="914400" rtl="0" eaLnBrk="1" latinLnBrk="0" hangingPunct="1">
              <a:defRPr kumimoji="0"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/  25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3467-6E0B-4096-852C-66177D07A3A0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2F37B39-05FD-4949-9594-3DCD08D75B19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9526527-CFA4-4741-8050-E9C537553432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03F6-214C-474B-8B3B-E90AFC04A5DC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E318-A70D-4251-B654-869E4C7EAFEC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5A38-AA2B-4546-B6C2-0D323C2B37B1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4EEF101-0077-4AB0-9352-6F51D9D8EB79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7C2618-328C-422F-BB24-78840FA8AA49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E3BC25-5D46-4523-B9A6-FFBBFF0861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소중한 것은 모두 일상 속에 있다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㈜</a:t>
            </a:r>
            <a:r>
              <a:rPr lang="en-US" altLang="ko-KR" dirty="0" smtClean="0"/>
              <a:t>SCG_180402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670" y="404664"/>
            <a:ext cx="2656605" cy="436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11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장 물건과 공간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4567-C9A1-4E8A-93F0-3E98D1036E92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ko-KR" altLang="ko-KR" sz="2000" dirty="0"/>
              <a:t>최대한 많은 물건을 가지고 싶은 바람은 우리의 본능과도 같습니다</a:t>
            </a:r>
            <a:r>
              <a:rPr lang="en-US" altLang="ko-KR" sz="2000" dirty="0"/>
              <a:t>. ‘</a:t>
            </a:r>
            <a:r>
              <a:rPr lang="ko-KR" altLang="ko-KR" sz="2000" dirty="0"/>
              <a:t>혹시 무슨 일이 생길지 모르니까</a:t>
            </a:r>
            <a:r>
              <a:rPr lang="en-US" altLang="ko-KR" sz="2000" dirty="0"/>
              <a:t>’,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‘</a:t>
            </a:r>
            <a:r>
              <a:rPr lang="ko-KR" altLang="ko-KR" sz="2000" dirty="0"/>
              <a:t>부족해서 </a:t>
            </a:r>
            <a:r>
              <a:rPr lang="ko-KR" altLang="ko-KR" sz="2000" dirty="0" err="1"/>
              <a:t>곤란할까봐</a:t>
            </a:r>
            <a:r>
              <a:rPr lang="en-US" altLang="ko-KR" sz="2000" dirty="0"/>
              <a:t>…’</a:t>
            </a:r>
            <a:r>
              <a:rPr lang="ko-KR" altLang="ko-KR" sz="2000" dirty="0"/>
              <a:t>라는 말은 변명을 넘어 정당성까지 있게 들리지요</a:t>
            </a:r>
            <a:r>
              <a:rPr lang="en-US" altLang="ko-KR" sz="2000" dirty="0"/>
              <a:t>. </a:t>
            </a:r>
            <a:r>
              <a:rPr lang="ko-KR" altLang="ko-KR" sz="2000" dirty="0"/>
              <a:t>그 결과 과한 축적에 빠지고 마는 것이지요</a:t>
            </a:r>
            <a:r>
              <a:rPr lang="en-US" altLang="ko-KR" sz="2000" dirty="0"/>
              <a:t>. </a:t>
            </a:r>
            <a:r>
              <a:rPr lang="ko-KR" altLang="ko-KR" sz="2000" dirty="0"/>
              <a:t>모든 물건을 다 갖추는 것은 불가능하고</a:t>
            </a:r>
            <a:r>
              <a:rPr lang="en-US" altLang="ko-KR" sz="2000" dirty="0"/>
              <a:t>, </a:t>
            </a:r>
            <a:r>
              <a:rPr lang="ko-KR" altLang="ko-KR" sz="2000" dirty="0"/>
              <a:t>전부 </a:t>
            </a:r>
            <a:r>
              <a:rPr lang="ko-KR" altLang="ko-KR" sz="2000" dirty="0" err="1"/>
              <a:t>긁어모을</a:t>
            </a:r>
            <a:r>
              <a:rPr lang="ko-KR" altLang="ko-KR" sz="2000" dirty="0"/>
              <a:t> 필요도 없습니다</a:t>
            </a:r>
            <a:r>
              <a:rPr lang="en-US" altLang="ko-KR" sz="2000" dirty="0"/>
              <a:t>.  </a:t>
            </a:r>
            <a:r>
              <a:rPr lang="ko-KR" altLang="ko-KR" sz="2000" dirty="0"/>
              <a:t>물건을 다 갖추려 하지 </a:t>
            </a:r>
            <a:r>
              <a:rPr lang="ko-KR" altLang="ko-KR" sz="2000" dirty="0" smtClean="0"/>
              <a:t>말고</a:t>
            </a:r>
            <a:r>
              <a:rPr lang="en-US" altLang="ko-KR" sz="2000" dirty="0" smtClean="0"/>
              <a:t> </a:t>
            </a:r>
            <a:r>
              <a:rPr lang="ko-KR" altLang="ko-KR" sz="2000" dirty="0" smtClean="0"/>
              <a:t>필요할 </a:t>
            </a:r>
            <a:r>
              <a:rPr lang="ko-KR" altLang="ko-KR" sz="2000" dirty="0"/>
              <a:t>때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그때그때 </a:t>
            </a:r>
            <a:r>
              <a:rPr lang="ko-KR" altLang="ko-KR" sz="2000" dirty="0"/>
              <a:t>챙기는 건 어떨까요</a:t>
            </a:r>
            <a:r>
              <a:rPr lang="en-US" altLang="ko-KR" sz="2000" dirty="0"/>
              <a:t>. </a:t>
            </a:r>
            <a:r>
              <a:rPr lang="ko-KR" altLang="ko-KR" sz="2000" dirty="0"/>
              <a:t>지금의 일상에 훨씬 가뿐해질 겁니다</a:t>
            </a:r>
            <a:r>
              <a:rPr lang="en-US" altLang="ko-KR" sz="2000" dirty="0"/>
              <a:t>. </a:t>
            </a:r>
            <a:endParaRPr lang="ko-KR" altLang="ko-KR" sz="2000" dirty="0"/>
          </a:p>
          <a:p>
            <a:pPr>
              <a:lnSpc>
                <a:spcPct val="120000"/>
              </a:lnSpc>
            </a:pPr>
            <a:r>
              <a:rPr lang="ko-KR" altLang="ko-KR" sz="2000" dirty="0"/>
              <a:t>감정이 막히면 생각이 막히고</a:t>
            </a:r>
            <a:r>
              <a:rPr lang="en-US" altLang="ko-KR" sz="2000" dirty="0"/>
              <a:t>, </a:t>
            </a:r>
            <a:r>
              <a:rPr lang="ko-KR" altLang="ko-KR" sz="2000" dirty="0"/>
              <a:t>생각이 막히면 공간이 물건으로 막힙니다</a:t>
            </a:r>
            <a:r>
              <a:rPr lang="en-US" altLang="ko-KR" sz="2000" dirty="0"/>
              <a:t>. </a:t>
            </a:r>
            <a:r>
              <a:rPr lang="ko-KR" altLang="ko-KR" sz="2000" dirty="0"/>
              <a:t>우리는 물건에 가치가 </a:t>
            </a:r>
            <a:r>
              <a:rPr lang="ko-KR" altLang="ko-KR" sz="2000" dirty="0" smtClean="0"/>
              <a:t>있다고</a:t>
            </a:r>
            <a:r>
              <a:rPr lang="en-US" altLang="ko-KR" sz="2000" dirty="0" smtClean="0"/>
              <a:t> </a:t>
            </a:r>
            <a:r>
              <a:rPr lang="ko-KR" altLang="ko-KR" sz="2000" dirty="0" smtClean="0"/>
              <a:t>생각해서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그것을 </a:t>
            </a:r>
            <a:r>
              <a:rPr lang="ko-KR" altLang="ko-KR" sz="2000" dirty="0"/>
              <a:t>가까이 두지요</a:t>
            </a:r>
            <a:r>
              <a:rPr lang="en-US" altLang="ko-KR" sz="2000" dirty="0"/>
              <a:t>. </a:t>
            </a:r>
            <a:r>
              <a:rPr lang="ko-KR" altLang="ko-KR" sz="2000" dirty="0"/>
              <a:t>그러나 우리 몸이 반드시 배설을 해야 하는 것처럼</a:t>
            </a:r>
            <a:r>
              <a:rPr lang="en-US" altLang="ko-KR" sz="2000" dirty="0"/>
              <a:t>, </a:t>
            </a:r>
            <a:r>
              <a:rPr lang="ko-KR" altLang="ko-KR" sz="2000" dirty="0"/>
              <a:t>머릿속에 </a:t>
            </a:r>
            <a:r>
              <a:rPr lang="ko-KR" altLang="ko-KR" sz="2000" dirty="0" err="1"/>
              <a:t>가득찬</a:t>
            </a:r>
            <a:r>
              <a:rPr lang="ko-KR" altLang="ko-KR" sz="2000" dirty="0"/>
              <a:t> </a:t>
            </a:r>
            <a:r>
              <a:rPr lang="ko-KR" altLang="ko-KR" sz="2000" dirty="0" smtClean="0"/>
              <a:t>사고와 </a:t>
            </a:r>
            <a:r>
              <a:rPr lang="ko-KR" altLang="ko-KR" sz="2000" dirty="0"/>
              <a:t>마음에 품은 감정도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놓아주어야 </a:t>
            </a:r>
            <a:r>
              <a:rPr lang="ko-KR" altLang="ko-KR" sz="2000" dirty="0"/>
              <a:t>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그러니 물건부터 놓아주면 어떨까요</a:t>
            </a:r>
            <a:r>
              <a:rPr lang="en-US" altLang="ko-KR" sz="2000" dirty="0"/>
              <a:t>? </a:t>
            </a:r>
            <a:r>
              <a:rPr lang="ko-KR" altLang="ko-KR" sz="2000" dirty="0"/>
              <a:t>사방을 꽉꽉 채운 불필요한 물건을 없애기만 해도 우리의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사고와 </a:t>
            </a:r>
            <a:r>
              <a:rPr lang="ko-KR" altLang="ko-KR" sz="2000" dirty="0"/>
              <a:t>감정은 자연스럽게 흘러갈 것입니다</a:t>
            </a:r>
            <a:r>
              <a:rPr lang="en-US" altLang="ko-KR" sz="20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ko-KR" altLang="ko-KR" sz="2000" dirty="0"/>
              <a:t>소유욕은 가지면 가질수록 자유를 잃는 정체 모를 욕구입니다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호흡</a:t>
            </a:r>
            <a:r>
              <a:rPr lang="en-US" altLang="ko-KR" sz="2000" dirty="0"/>
              <a:t>, </a:t>
            </a:r>
            <a:r>
              <a:rPr lang="ko-KR" altLang="ko-KR" sz="2000" dirty="0"/>
              <a:t>휴식</a:t>
            </a:r>
            <a:r>
              <a:rPr lang="en-US" altLang="ko-KR" sz="2000" dirty="0"/>
              <a:t>, </a:t>
            </a:r>
            <a:r>
              <a:rPr lang="ko-KR" altLang="ko-KR" sz="2000" dirty="0"/>
              <a:t>수면</a:t>
            </a:r>
            <a:r>
              <a:rPr lang="en-US" altLang="ko-KR" sz="2000" dirty="0"/>
              <a:t>, </a:t>
            </a:r>
            <a:r>
              <a:rPr lang="ko-KR" altLang="ko-KR" sz="2000" dirty="0"/>
              <a:t>음식</a:t>
            </a:r>
            <a:r>
              <a:rPr lang="en-US" altLang="ko-KR" sz="2000" dirty="0"/>
              <a:t>, </a:t>
            </a:r>
            <a:r>
              <a:rPr lang="ko-KR" altLang="ko-KR" sz="2000" dirty="0"/>
              <a:t>배설처럼 본능에서 오는 욕구와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달리 </a:t>
            </a:r>
            <a:r>
              <a:rPr lang="ko-KR" altLang="ko-KR" sz="2000" dirty="0"/>
              <a:t>이차적 욕구인 소유욕은 생명 유지에 직접적인 영향을 주지도 않습니다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그렇다면 우리는 왜 자꾸만 물건을 갖고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싶어할까요</a:t>
            </a:r>
            <a:r>
              <a:rPr lang="en-US" altLang="ko-KR" sz="2000" dirty="0"/>
              <a:t>? </a:t>
            </a:r>
            <a:r>
              <a:rPr lang="ko-KR" altLang="ko-KR" sz="2000" dirty="0"/>
              <a:t>타인과 비교해 우월감을 느끼기 위해서</a:t>
            </a:r>
            <a:r>
              <a:rPr lang="en-US" altLang="ko-KR" sz="2000" dirty="0"/>
              <a:t>? </a:t>
            </a:r>
            <a:r>
              <a:rPr lang="ko-KR" altLang="ko-KR" sz="2000" dirty="0"/>
              <a:t>불안을 해소하기 위해서</a:t>
            </a:r>
            <a:r>
              <a:rPr lang="en-US" altLang="ko-KR" sz="2000" dirty="0"/>
              <a:t>? </a:t>
            </a:r>
            <a:r>
              <a:rPr lang="ko-KR" altLang="ko-KR" sz="2000" dirty="0"/>
              <a:t>채워지지 않는 마음을 대신하기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위해서</a:t>
            </a:r>
            <a:r>
              <a:rPr lang="en-US" altLang="ko-KR" sz="2000" dirty="0"/>
              <a:t>? </a:t>
            </a:r>
            <a:r>
              <a:rPr lang="ko-KR" altLang="ko-KR" sz="2000" dirty="0"/>
              <a:t>집에 있는 물건을 차분히 살펴보는 일부터 시작해봅시다</a:t>
            </a:r>
            <a:r>
              <a:rPr lang="en-US" altLang="ko-KR" sz="2000" dirty="0"/>
              <a:t>. </a:t>
            </a:r>
            <a:r>
              <a:rPr lang="ko-KR" altLang="ko-KR" sz="2000" dirty="0"/>
              <a:t>그 안에 숨은 당신의 진심을 알게 될 </a:t>
            </a:r>
            <a:r>
              <a:rPr lang="ko-KR" altLang="ko-KR" sz="2000" dirty="0" smtClean="0"/>
              <a:t>테니까요</a:t>
            </a:r>
            <a:r>
              <a:rPr lang="en-US" altLang="ko-KR" sz="2000" dirty="0"/>
              <a:t>.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765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ko-KR" altLang="en-US" dirty="0" smtClean="0"/>
              <a:t>장 말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0AB9-9729-4E1A-851E-6ED870FEC517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153400" cy="43951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/>
              <a:t>우리는 보통 하루에 머릿속으로 무려</a:t>
            </a:r>
            <a:r>
              <a:rPr lang="en-US" altLang="ko-KR" sz="2000" dirty="0"/>
              <a:t> 5</a:t>
            </a:r>
            <a:r>
              <a:rPr lang="ko-KR" altLang="ko-KR" sz="2000" dirty="0"/>
              <a:t>만 개의 단어를 사용해서 생각합니다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 단어 중 아주 일부가 대화나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발언이 </a:t>
            </a:r>
            <a:r>
              <a:rPr lang="ko-KR" altLang="ko-KR" sz="2000" dirty="0"/>
              <a:t>되어 외부로 표출되는 것이지요</a:t>
            </a:r>
            <a:r>
              <a:rPr lang="en-US" altLang="ko-KR" sz="2000" dirty="0"/>
              <a:t>. </a:t>
            </a:r>
            <a:r>
              <a:rPr lang="ko-KR" altLang="ko-KR" sz="2000" dirty="0"/>
              <a:t>말 한마디 한마디에는 그 사람의 </a:t>
            </a:r>
            <a:r>
              <a:rPr lang="ko-KR" altLang="ko-KR" sz="2000" dirty="0" err="1"/>
              <a:t>사고관이</a:t>
            </a:r>
            <a:r>
              <a:rPr lang="ko-KR" altLang="ko-KR" sz="2000" dirty="0"/>
              <a:t> 묻어날 수 밖에 </a:t>
            </a:r>
            <a:r>
              <a:rPr lang="ko-KR" altLang="ko-KR" sz="2000" dirty="0" smtClean="0"/>
              <a:t>없습니다</a:t>
            </a:r>
            <a:r>
              <a:rPr lang="en-US" altLang="ko-KR" sz="2000" dirty="0"/>
              <a:t>.</a:t>
            </a:r>
            <a:r>
              <a:rPr lang="en-US" altLang="ko-KR" sz="2000" dirty="0" smtClean="0"/>
              <a:t> </a:t>
            </a:r>
            <a:br>
              <a:rPr lang="en-US" altLang="ko-KR" sz="2000" dirty="0" smtClean="0"/>
            </a:br>
            <a:r>
              <a:rPr lang="ko-KR" altLang="ko-KR" sz="2000" dirty="0" smtClean="0"/>
              <a:t>특히 </a:t>
            </a:r>
            <a:r>
              <a:rPr lang="ko-KR" altLang="ko-KR" sz="2000" dirty="0"/>
              <a:t>무의식적으로 나오는 말버릇이야말로 그 사람의 머릿속에 담긴 이야기를 솔직하게 보여줍니다</a:t>
            </a:r>
          </a:p>
          <a:p>
            <a:pPr>
              <a:lnSpc>
                <a:spcPct val="150000"/>
              </a:lnSpc>
            </a:pPr>
            <a:r>
              <a:rPr lang="ko-KR" altLang="ko-KR" sz="2000" dirty="0"/>
              <a:t>우리는 자신이 어떤 단어를 즐겨 사용하는지</a:t>
            </a:r>
            <a:r>
              <a:rPr lang="en-US" altLang="ko-KR" sz="2000" dirty="0"/>
              <a:t>, </a:t>
            </a:r>
            <a:r>
              <a:rPr lang="ko-KR" altLang="ko-KR" sz="2000" dirty="0"/>
              <a:t>자신이 어떻게 말을 하는지 잘 모릅니다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어미</a:t>
            </a:r>
            <a:r>
              <a:rPr lang="en-US" altLang="ko-KR" sz="2000" dirty="0"/>
              <a:t>, </a:t>
            </a:r>
            <a:r>
              <a:rPr lang="ko-KR" altLang="ko-KR" sz="2000" dirty="0"/>
              <a:t>표현</a:t>
            </a:r>
            <a:r>
              <a:rPr lang="en-US" altLang="ko-KR" sz="2000" dirty="0"/>
              <a:t>, </a:t>
            </a:r>
            <a:r>
              <a:rPr lang="ko-KR" altLang="ko-KR" sz="2000" dirty="0"/>
              <a:t>말버릇 등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어떤 </a:t>
            </a:r>
            <a:r>
              <a:rPr lang="ko-KR" altLang="ko-KR" sz="2000" dirty="0"/>
              <a:t>특징적인 말투는 곧 </a:t>
            </a:r>
            <a:r>
              <a:rPr lang="en-US" altLang="ko-KR" sz="2000" dirty="0"/>
              <a:t>‘</a:t>
            </a:r>
            <a:r>
              <a:rPr lang="ko-KR" altLang="ko-KR" sz="2000" dirty="0"/>
              <a:t>선입견</a:t>
            </a:r>
            <a:r>
              <a:rPr lang="en-US" altLang="ko-KR" sz="2000" dirty="0"/>
              <a:t>’</a:t>
            </a:r>
            <a:r>
              <a:rPr lang="ko-KR" altLang="ko-KR" sz="2000" dirty="0"/>
              <a:t>으로 굳어지곤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자신의 말에 어떤 특징이 있는지 반드시 알아야 합니다</a:t>
            </a:r>
            <a:r>
              <a:rPr lang="en-US" altLang="ko-KR" sz="2000" dirty="0"/>
              <a:t>. ‘ </a:t>
            </a:r>
            <a:r>
              <a:rPr lang="ko-KR" altLang="ko-KR" sz="2000" dirty="0"/>
              <a:t>선입견</a:t>
            </a:r>
            <a:r>
              <a:rPr lang="en-US" altLang="ko-KR" sz="2000" dirty="0"/>
              <a:t>’</a:t>
            </a:r>
            <a:r>
              <a:rPr lang="ko-KR" altLang="ko-KR" sz="2000" dirty="0"/>
              <a:t>이 자신의 형태를 만들기 때문입니다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이왕이면 인생을 풍부하게 만드는 말</a:t>
            </a:r>
            <a:r>
              <a:rPr lang="en-US" altLang="ko-KR" sz="2000" dirty="0"/>
              <a:t>, </a:t>
            </a:r>
            <a:r>
              <a:rPr lang="ko-KR" altLang="ko-KR" sz="2000" dirty="0"/>
              <a:t>인생을 풍요롭게 하는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생각과 </a:t>
            </a:r>
            <a:r>
              <a:rPr lang="ko-KR" altLang="ko-KR" sz="2000" dirty="0"/>
              <a:t>함께하면 좋지 않을까요</a:t>
            </a:r>
            <a:r>
              <a:rPr lang="en-US" altLang="ko-KR" sz="2000" dirty="0" smtClean="0"/>
              <a:t>?</a:t>
            </a:r>
            <a:endParaRPr lang="ko-KR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49576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ko-KR" altLang="en-US" dirty="0" smtClean="0"/>
              <a:t>장 말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323D-57B6-4578-8212-FCC3808F193A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153400" cy="43951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 smtClean="0"/>
              <a:t>우리가 </a:t>
            </a:r>
            <a:r>
              <a:rPr lang="ko-KR" altLang="ko-KR" sz="2000" dirty="0"/>
              <a:t>일상에서 쓰는 말의 대부분은 누군가의 말을 빌린 것입니다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텔레비전에서 나온 화제이거나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날씨나 </a:t>
            </a:r>
            <a:r>
              <a:rPr lang="ko-KR" altLang="ko-KR" sz="2000" dirty="0"/>
              <a:t>계절에 관한 무난한 말이거나</a:t>
            </a:r>
            <a:r>
              <a:rPr lang="en-US" altLang="ko-KR" sz="2000" dirty="0"/>
              <a:t>, </a:t>
            </a:r>
            <a:r>
              <a:rPr lang="ko-KR" altLang="ko-KR" sz="2000" dirty="0"/>
              <a:t>혹은 지금 읽는 책의 내용을 그대로 옮긴 것이지요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r>
              <a:rPr lang="en-US" altLang="ko-KR" sz="2000" dirty="0"/>
              <a:t>‘</a:t>
            </a:r>
            <a:r>
              <a:rPr lang="ko-KR" altLang="ko-KR" sz="2000" dirty="0"/>
              <a:t>내가 어떻게 생각하는가</a:t>
            </a:r>
            <a:r>
              <a:rPr lang="en-US" altLang="ko-KR" sz="2000" dirty="0"/>
              <a:t>’,’</a:t>
            </a:r>
            <a:r>
              <a:rPr lang="ko-KR" altLang="ko-KR" sz="2000" dirty="0"/>
              <a:t>내가 어떻게 느끼는가</a:t>
            </a:r>
            <a:r>
              <a:rPr lang="en-US" altLang="ko-KR" sz="2000" dirty="0"/>
              <a:t>’</a:t>
            </a:r>
            <a:r>
              <a:rPr lang="ko-KR" altLang="ko-KR" sz="2000" dirty="0"/>
              <a:t>를 말로 똑똑히 표현하는 것은 인생을 내 것으로 만드는 </a:t>
            </a:r>
            <a:r>
              <a:rPr lang="ko-KR" altLang="ko-KR" sz="2000" dirty="0" smtClean="0"/>
              <a:t>중요한 </a:t>
            </a:r>
            <a:r>
              <a:rPr lang="ko-KR" altLang="ko-KR" sz="2000" dirty="0"/>
              <a:t>방법입니다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주체성이 있는 말이란 책임 소재가 명확한 말투입니다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우리가 자주 하는 </a:t>
            </a:r>
            <a:r>
              <a:rPr lang="en-US" altLang="ko-KR" sz="2000" dirty="0"/>
              <a:t>‘~</a:t>
            </a:r>
            <a:r>
              <a:rPr lang="ko-KR" altLang="ko-KR" sz="2000" dirty="0"/>
              <a:t>라고 생각됩니다</a:t>
            </a:r>
            <a:r>
              <a:rPr lang="en-US" altLang="ko-KR" sz="2000" dirty="0" smtClean="0"/>
              <a:t>’,</a:t>
            </a:r>
            <a:br>
              <a:rPr lang="en-US" altLang="ko-KR" sz="2000" dirty="0" smtClean="0"/>
            </a:br>
            <a:r>
              <a:rPr lang="en-US" altLang="ko-KR" sz="2000" dirty="0" smtClean="0"/>
              <a:t>’~</a:t>
            </a:r>
            <a:r>
              <a:rPr lang="ko-KR" altLang="ko-KR" sz="2000" dirty="0"/>
              <a:t>라고 볼 수 </a:t>
            </a:r>
            <a:r>
              <a:rPr lang="ko-KR" altLang="ko-KR" sz="2000" dirty="0" smtClean="0"/>
              <a:t>있습니다</a:t>
            </a:r>
            <a:r>
              <a:rPr lang="en-US" altLang="ko-KR" sz="2000" dirty="0"/>
              <a:t>’ </a:t>
            </a:r>
            <a:r>
              <a:rPr lang="ko-KR" altLang="ko-KR" sz="2000" dirty="0"/>
              <a:t>같은 표현은 주체성이 없는 말이지요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r>
              <a:rPr lang="ko-KR" altLang="ko-KR" sz="2000" dirty="0"/>
              <a:t>말은 당신을 표현하는 것</a:t>
            </a:r>
            <a:r>
              <a:rPr lang="en-US" altLang="ko-KR" sz="2000" dirty="0"/>
              <a:t>, </a:t>
            </a:r>
            <a:r>
              <a:rPr lang="ko-KR" altLang="ko-KR" sz="2000" dirty="0"/>
              <a:t>당신 그 자체입니다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당신과 내가 서로 이해하기 위해서</a:t>
            </a:r>
            <a:r>
              <a:rPr lang="en-US" altLang="ko-KR" sz="2000" dirty="0"/>
              <a:t>, </a:t>
            </a:r>
            <a:r>
              <a:rPr lang="ko-KR" altLang="ko-KR" sz="2000" dirty="0"/>
              <a:t>더욱더 깊이 이해하기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위해서 </a:t>
            </a:r>
            <a:r>
              <a:rPr lang="ko-KR" altLang="ko-KR" sz="2000" dirty="0"/>
              <a:t>우리는 말을 잔뜩 비축하고 더 많은 말을 자아내야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말은 이해의 장과 수용의 공간을 만들어</a:t>
            </a:r>
            <a:r>
              <a:rPr lang="ko-KR" altLang="en-US" sz="2000" dirty="0"/>
              <a:t>주기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때문입니다</a:t>
            </a:r>
            <a:r>
              <a:rPr lang="en-US" altLang="ko-KR" sz="2000" dirty="0"/>
              <a:t>. </a:t>
            </a:r>
          </a:p>
          <a:p>
            <a:r>
              <a:rPr lang="ko-KR" altLang="ko-KR" sz="2000" dirty="0"/>
              <a:t>입에 담을 말의</a:t>
            </a:r>
            <a:r>
              <a:rPr lang="en-US" altLang="ko-KR" sz="2000" dirty="0"/>
              <a:t> 10</a:t>
            </a:r>
            <a:r>
              <a:rPr lang="ko-KR" altLang="ko-KR" sz="2000" dirty="0"/>
              <a:t>퍼센트라도 좋습니다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남의 말을 빌리지 말고 내면에서 진심으로 우러나오는 말을 사용하려고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의식하도록 </a:t>
            </a:r>
            <a:r>
              <a:rPr lang="ko-KR" altLang="ko-KR" sz="2000" dirty="0"/>
              <a:t>합시다</a:t>
            </a:r>
            <a:r>
              <a:rPr lang="en-US" altLang="ko-KR" sz="2000" dirty="0"/>
              <a:t>. </a:t>
            </a:r>
            <a:r>
              <a:rPr lang="ko-KR" altLang="ko-KR" sz="2000" dirty="0"/>
              <a:t>나만의 말을 하는 것</a:t>
            </a:r>
            <a:r>
              <a:rPr lang="en-US" altLang="ko-KR" sz="2000" dirty="0"/>
              <a:t>, </a:t>
            </a:r>
            <a:r>
              <a:rPr lang="ko-KR" altLang="ko-KR" sz="2000" dirty="0"/>
              <a:t>그것이 인생의 주인공이 되는 길입니다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9970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장 마음과 몸</a:t>
            </a:r>
            <a:r>
              <a:rPr lang="en-US" altLang="ko-KR" dirty="0" smtClean="0"/>
              <a:t>(</a:t>
            </a:r>
            <a:r>
              <a:rPr lang="ko-KR" altLang="en-US" dirty="0" smtClean="0"/>
              <a:t>마음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EE995-113B-41AC-BBBF-A6CBB0E28967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/>
              <a:t>내가 느끼는 감정을 진지한 눈으로 살펴보면 새로운 나를 발견하는 실마리가 됩니다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endParaRPr lang="en-US" altLang="ko-KR" sz="500" dirty="0" smtClean="0"/>
          </a:p>
          <a:p>
            <a:pPr>
              <a:lnSpc>
                <a:spcPct val="150000"/>
              </a:lnSpc>
            </a:pPr>
            <a:r>
              <a:rPr lang="en-US" altLang="ko-KR" sz="2000" dirty="0"/>
              <a:t>‘</a:t>
            </a:r>
            <a:r>
              <a:rPr lang="ko-KR" altLang="ko-KR" sz="2000" dirty="0"/>
              <a:t>행복</a:t>
            </a:r>
            <a:r>
              <a:rPr lang="en-US" altLang="ko-KR" sz="2000" dirty="0"/>
              <a:t>’</a:t>
            </a:r>
            <a:r>
              <a:rPr lang="ko-KR" altLang="ko-KR" sz="2000" dirty="0"/>
              <a:t>의 </a:t>
            </a:r>
            <a:r>
              <a:rPr lang="en-US" altLang="ko-KR" sz="2000" dirty="0"/>
              <a:t>‘</a:t>
            </a:r>
            <a:r>
              <a:rPr lang="ko-KR" altLang="ko-KR" sz="2000" dirty="0"/>
              <a:t>행</a:t>
            </a:r>
            <a:r>
              <a:rPr lang="en-US" altLang="ko-KR" sz="2000" dirty="0"/>
              <a:t>(</a:t>
            </a:r>
            <a:r>
              <a:rPr lang="ko-KR" altLang="ko-KR" sz="2000" dirty="0"/>
              <a:t>幸</a:t>
            </a:r>
            <a:r>
              <a:rPr lang="en-US" altLang="ko-KR" sz="2000" dirty="0"/>
              <a:t>)’</a:t>
            </a:r>
            <a:r>
              <a:rPr lang="ko-KR" altLang="ko-KR" sz="2000" dirty="0"/>
              <a:t>이라는 한자는 </a:t>
            </a:r>
            <a:r>
              <a:rPr lang="en-US" altLang="ko-KR" sz="2000" dirty="0"/>
              <a:t>‘</a:t>
            </a:r>
            <a:r>
              <a:rPr lang="ko-KR" altLang="ko-KR" sz="2000" dirty="0"/>
              <a:t>사람이 </a:t>
            </a:r>
            <a:r>
              <a:rPr lang="ko-KR" altLang="ko-KR" sz="2000" dirty="0" err="1"/>
              <a:t>책형</a:t>
            </a:r>
            <a:r>
              <a:rPr lang="en-US" altLang="ko-KR" sz="2000" dirty="0"/>
              <a:t>(</a:t>
            </a:r>
            <a:r>
              <a:rPr lang="ko-KR" altLang="ko-KR" sz="2000" dirty="0"/>
              <a:t>십자가형</a:t>
            </a:r>
            <a:r>
              <a:rPr lang="en-US" altLang="ko-KR" sz="2000" dirty="0"/>
              <a:t>)</a:t>
            </a:r>
            <a:r>
              <a:rPr lang="ko-KR" altLang="ko-KR" sz="2000" dirty="0"/>
              <a:t>을 당하는 모습</a:t>
            </a:r>
            <a:r>
              <a:rPr lang="en-US" altLang="ko-KR" sz="2000" dirty="0"/>
              <a:t>’</a:t>
            </a:r>
            <a:r>
              <a:rPr lang="ko-KR" altLang="ko-KR" sz="2000" dirty="0"/>
              <a:t>을 묘사한 것이라는 말을 듣고 얼마나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놀랐는지 </a:t>
            </a:r>
            <a:r>
              <a:rPr lang="ko-KR" altLang="ko-KR" sz="2000" dirty="0"/>
              <a:t>모릅니다</a:t>
            </a:r>
            <a:r>
              <a:rPr lang="en-US" altLang="ko-KR" sz="2000" dirty="0"/>
              <a:t>. </a:t>
            </a:r>
            <a:r>
              <a:rPr lang="ko-KR" altLang="ko-KR" sz="2000" dirty="0" err="1"/>
              <a:t>책형을</a:t>
            </a:r>
            <a:r>
              <a:rPr lang="ko-KR" altLang="ko-KR" sz="2000" dirty="0"/>
              <a:t> 당하는 것과 비교하면 어떤 상태든 행복하다는 것이 </a:t>
            </a:r>
            <a:r>
              <a:rPr lang="en-US" altLang="ko-KR" sz="2000" dirty="0"/>
              <a:t>‘</a:t>
            </a:r>
            <a:r>
              <a:rPr lang="ko-KR" altLang="ko-KR" sz="2000" dirty="0"/>
              <a:t>행</a:t>
            </a:r>
            <a:r>
              <a:rPr lang="en-US" altLang="ko-KR" sz="2000" dirty="0"/>
              <a:t>(</a:t>
            </a:r>
            <a:r>
              <a:rPr lang="ko-KR" altLang="ko-KR" sz="2000" dirty="0"/>
              <a:t>幸</a:t>
            </a:r>
            <a:r>
              <a:rPr lang="en-US" altLang="ko-KR" sz="2000" dirty="0"/>
              <a:t>)’</a:t>
            </a:r>
            <a:r>
              <a:rPr lang="ko-KR" altLang="ko-KR" sz="2000" dirty="0"/>
              <a:t>의 </a:t>
            </a:r>
            <a:r>
              <a:rPr lang="ko-KR" altLang="ko-KR" sz="2000" dirty="0" smtClean="0"/>
              <a:t>어원이라는군요</a:t>
            </a:r>
            <a:r>
              <a:rPr lang="en-US" altLang="ko-KR" sz="2000" dirty="0" smtClean="0"/>
              <a:t>. </a:t>
            </a:r>
            <a:br>
              <a:rPr lang="en-US" altLang="ko-KR" sz="2000" dirty="0" smtClean="0"/>
            </a:br>
            <a:r>
              <a:rPr lang="ko-KR" altLang="ko-KR" sz="2000" dirty="0" smtClean="0"/>
              <a:t>사람은 </a:t>
            </a:r>
            <a:r>
              <a:rPr lang="ko-KR" altLang="ko-KR" sz="2000" dirty="0"/>
              <a:t>속박되어 자유를 빼앗기는 것을 큰 불행으로 여깁니다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r>
              <a:rPr lang="ko-KR" altLang="ko-KR" sz="2000" dirty="0" smtClean="0"/>
              <a:t>행동의 </a:t>
            </a:r>
            <a:r>
              <a:rPr lang="ko-KR" altLang="ko-KR" sz="2000" dirty="0"/>
              <a:t>중대한 원동력은 무엇일까요</a:t>
            </a:r>
            <a:r>
              <a:rPr lang="en-US" altLang="ko-KR" sz="2000" dirty="0"/>
              <a:t>? </a:t>
            </a:r>
            <a:r>
              <a:rPr lang="ko-KR" altLang="ko-KR" sz="2000" dirty="0"/>
              <a:t>바로 분노입니다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이런 일이 세상에 있어선 </a:t>
            </a:r>
            <a:r>
              <a:rPr lang="ko-KR" altLang="ko-KR" sz="2000" dirty="0" err="1" smtClean="0"/>
              <a:t>안된다는</a:t>
            </a:r>
            <a:r>
              <a:rPr lang="en-US" altLang="ko-KR" sz="2000" dirty="0" smtClean="0"/>
              <a:t> </a:t>
            </a:r>
            <a:r>
              <a:rPr lang="ko-KR" altLang="ko-KR" sz="2000" dirty="0" smtClean="0"/>
              <a:t>분노</a:t>
            </a:r>
            <a:r>
              <a:rPr lang="en-US" altLang="ko-KR" sz="2000" dirty="0"/>
              <a:t>, </a:t>
            </a:r>
            <a:r>
              <a:rPr lang="ko-KR" altLang="ko-KR" sz="2000" dirty="0"/>
              <a:t>그런 일이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세상에 </a:t>
            </a:r>
            <a:r>
              <a:rPr lang="ko-KR" altLang="ko-KR" sz="2000" dirty="0"/>
              <a:t>허용되면 </a:t>
            </a:r>
            <a:r>
              <a:rPr lang="ko-KR" altLang="ko-KR" sz="2000" dirty="0" err="1"/>
              <a:t>안된다는</a:t>
            </a:r>
            <a:r>
              <a:rPr lang="ko-KR" altLang="ko-KR" sz="2000" dirty="0"/>
              <a:t> 분노</a:t>
            </a:r>
            <a:r>
              <a:rPr lang="en-US" altLang="ko-KR" sz="2000" dirty="0"/>
              <a:t>… </a:t>
            </a:r>
            <a:r>
              <a:rPr lang="ko-KR" altLang="ko-KR" sz="2000" dirty="0"/>
              <a:t>분노는 현실세계를 좀 더 좋은 형태로 변혁하려는 힘입니다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그러므로 분노를 봉인할 필요도 없고</a:t>
            </a:r>
            <a:r>
              <a:rPr lang="en-US" altLang="ko-KR" sz="2000" dirty="0"/>
              <a:t>, </a:t>
            </a:r>
            <a:r>
              <a:rPr lang="ko-KR" altLang="ko-KR" sz="2000" dirty="0"/>
              <a:t>부정적인 감정을 여겨 억누를 필요도 없습니다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r>
              <a:rPr lang="ko-KR" altLang="ko-KR" sz="2000" dirty="0"/>
              <a:t>불안은 막연한 감정이기에 시종일관 협박을 받는다는 느낌을 갖게 되고</a:t>
            </a:r>
            <a:r>
              <a:rPr lang="en-US" altLang="ko-KR" sz="2000" dirty="0"/>
              <a:t>, </a:t>
            </a:r>
            <a:r>
              <a:rPr lang="ko-KR" altLang="ko-KR" sz="2000" dirty="0"/>
              <a:t>누군가가 나를 지켜줘야 한다는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나약한 </a:t>
            </a:r>
            <a:r>
              <a:rPr lang="ko-KR" altLang="ko-KR" sz="2000" dirty="0"/>
              <a:t>마음</a:t>
            </a:r>
            <a:r>
              <a:rPr lang="en-US" altLang="ko-KR" sz="2000" dirty="0"/>
              <a:t>, </a:t>
            </a:r>
            <a:r>
              <a:rPr lang="ko-KR" altLang="ko-KR" sz="2000" dirty="0"/>
              <a:t>즉 의존심으로 이어집니다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52033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장 마음과 몸</a:t>
            </a:r>
            <a:r>
              <a:rPr lang="en-US" altLang="ko-KR" dirty="0" smtClean="0"/>
              <a:t>(</a:t>
            </a:r>
            <a:r>
              <a:rPr lang="ko-KR" altLang="en-US" dirty="0" smtClean="0"/>
              <a:t>마음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D153-E634-4254-AD8D-E995EEF19E4C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 smtClean="0"/>
              <a:t>공포는 </a:t>
            </a:r>
            <a:r>
              <a:rPr lang="ko-KR" altLang="ko-KR" sz="2000" dirty="0"/>
              <a:t>사랑의 반증인지도 모릅니다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어쩌면 공포는 사랑과 뗄래야 뗄 수 없는 감정인지도 모릅니다</a:t>
            </a:r>
            <a:r>
              <a:rPr lang="en-US" altLang="ko-KR" sz="2000" dirty="0" smtClean="0"/>
              <a:t>.</a:t>
            </a:r>
            <a:br>
              <a:rPr lang="en-US" altLang="ko-KR" sz="2000" dirty="0" smtClean="0"/>
            </a:br>
            <a:r>
              <a:rPr lang="en-US" altLang="ko-KR" sz="2000" dirty="0" smtClean="0"/>
              <a:t> </a:t>
            </a:r>
            <a:r>
              <a:rPr lang="ko-KR" altLang="ko-KR" sz="2000" dirty="0"/>
              <a:t>누군가를 사랑하는 일에 용기가 필요하듯이</a:t>
            </a:r>
            <a:r>
              <a:rPr lang="en-US" altLang="ko-KR" sz="2000" dirty="0"/>
              <a:t>, </a:t>
            </a:r>
            <a:r>
              <a:rPr lang="ko-KR" altLang="ko-KR" sz="2000" dirty="0"/>
              <a:t>누군가의 품으로 뛰어들려면 용기가 필요하듯이</a:t>
            </a:r>
            <a:r>
              <a:rPr lang="en-US" altLang="ko-KR" sz="2000" dirty="0"/>
              <a:t>, </a:t>
            </a:r>
            <a:r>
              <a:rPr lang="ko-KR" altLang="ko-KR" sz="2000" dirty="0"/>
              <a:t>누군가를 사랑하는 일에 용기가 필요하듯이</a:t>
            </a:r>
            <a:r>
              <a:rPr lang="en-US" altLang="ko-KR" sz="2000" dirty="0"/>
              <a:t>, </a:t>
            </a:r>
            <a:r>
              <a:rPr lang="ko-KR" altLang="ko-KR" sz="2000" dirty="0"/>
              <a:t>누군가의 품으로 뛰어들려면 용기가 필요하듯이</a:t>
            </a:r>
            <a:r>
              <a:rPr lang="en-US" altLang="ko-KR" sz="2000" dirty="0"/>
              <a:t>, </a:t>
            </a:r>
            <a:r>
              <a:rPr lang="ko-KR" altLang="ko-KR" sz="2000" dirty="0"/>
              <a:t>공포에도 용기가 필요합니다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아니</a:t>
            </a:r>
            <a:r>
              <a:rPr lang="en-US" altLang="ko-KR" sz="2000" dirty="0"/>
              <a:t>, </a:t>
            </a:r>
            <a:r>
              <a:rPr lang="ko-KR" altLang="ko-KR" sz="2000" dirty="0"/>
              <a:t>어쩌면 공포는 사랑의 강도와 깊이를 시험하는 것일지도 모르겠네요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r>
              <a:rPr lang="ko-KR" altLang="ko-KR" sz="2000" dirty="0"/>
              <a:t>슬픔 역시 마찬가지 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누군가가 내 잃어버린 마음을 받아줄 때</a:t>
            </a:r>
            <a:r>
              <a:rPr lang="en-US" altLang="ko-KR" sz="2000" dirty="0"/>
              <a:t>, </a:t>
            </a:r>
            <a:r>
              <a:rPr lang="ko-KR" altLang="ko-KR" sz="2000" dirty="0"/>
              <a:t>슬픔은 사랑으로 변합니다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물건을 잃은 슬픔</a:t>
            </a:r>
            <a:r>
              <a:rPr lang="en-US" altLang="ko-KR" sz="2000" dirty="0"/>
              <a:t>, </a:t>
            </a:r>
            <a:r>
              <a:rPr lang="ko-KR" altLang="ko-KR" sz="2000" dirty="0"/>
              <a:t>사람을 잃은 슬픔</a:t>
            </a:r>
            <a:r>
              <a:rPr lang="en-US" altLang="ko-KR" sz="2000" dirty="0"/>
              <a:t>, </a:t>
            </a:r>
            <a:r>
              <a:rPr lang="ko-KR" altLang="ko-KR" sz="2000" dirty="0"/>
              <a:t>추억을 잃은 슬픔</a:t>
            </a:r>
            <a:r>
              <a:rPr lang="en-US" altLang="ko-KR" sz="2000" dirty="0"/>
              <a:t>… </a:t>
            </a:r>
            <a:r>
              <a:rPr lang="ko-KR" altLang="ko-KR" sz="2000" dirty="0"/>
              <a:t>물건에도</a:t>
            </a:r>
            <a:r>
              <a:rPr lang="en-US" altLang="ko-KR" sz="2000" dirty="0"/>
              <a:t>, </a:t>
            </a:r>
            <a:r>
              <a:rPr lang="ko-KR" altLang="ko-KR" sz="2000" dirty="0"/>
              <a:t>사람에도</a:t>
            </a:r>
            <a:r>
              <a:rPr lang="en-US" altLang="ko-KR" sz="2000" dirty="0"/>
              <a:t>, </a:t>
            </a:r>
            <a:r>
              <a:rPr lang="ko-KR" altLang="ko-KR" sz="2000" dirty="0"/>
              <a:t>추억에도 사랑을 쏟았으니 잃으면 슬픔을 느끼는 것이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당연하지요</a:t>
            </a:r>
            <a:r>
              <a:rPr lang="en-US" altLang="ko-KR" sz="2000" dirty="0"/>
              <a:t>. </a:t>
            </a:r>
            <a:r>
              <a:rPr lang="ko-KR" altLang="ko-KR" sz="2000" dirty="0"/>
              <a:t>슬프기 싫어서 사랑하지 않겠다고 하는 사람도 있으니까요</a:t>
            </a:r>
            <a:r>
              <a:rPr lang="en-US" altLang="ko-KR" sz="2000" dirty="0" smtClean="0"/>
              <a:t>..</a:t>
            </a:r>
          </a:p>
          <a:p>
            <a:pPr>
              <a:lnSpc>
                <a:spcPct val="150000"/>
              </a:lnSpc>
            </a:pPr>
            <a:r>
              <a:rPr lang="ko-KR" altLang="ko-KR" sz="2000" dirty="0"/>
              <a:t>감정 하나하나가 모두 소중한 의미를 지니고 있습니다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마음껏 사랑하고 마음껏 슬퍼합시다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그것이 </a:t>
            </a:r>
            <a:r>
              <a:rPr lang="ko-KR" altLang="ko-KR" sz="2000" dirty="0"/>
              <a:t>영혼을 다하여 사는 것입니다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6335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ko-KR" altLang="en-US" dirty="0" smtClean="0"/>
              <a:t>장 관계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47A5-FB04-4609-9430-DA61ACE7453D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279832" cy="4323184"/>
          </a:xfrm>
        </p:spPr>
        <p:txBody>
          <a:bodyPr>
            <a:noAutofit/>
          </a:bodyPr>
          <a:lstStyle/>
          <a:p>
            <a:r>
              <a:rPr lang="ko-KR" altLang="ko-KR" sz="2000" dirty="0"/>
              <a:t>부모와 자식</a:t>
            </a:r>
            <a:r>
              <a:rPr lang="en-US" altLang="ko-KR" sz="2000" dirty="0"/>
              <a:t>, </a:t>
            </a:r>
            <a:r>
              <a:rPr lang="ko-KR" altLang="ko-KR" sz="2000" dirty="0"/>
              <a:t>부부</a:t>
            </a:r>
            <a:r>
              <a:rPr lang="en-US" altLang="ko-KR" sz="2000" dirty="0"/>
              <a:t>, </a:t>
            </a:r>
            <a:r>
              <a:rPr lang="ko-KR" altLang="ko-KR" sz="2000" dirty="0"/>
              <a:t>형제자매</a:t>
            </a:r>
            <a:r>
              <a:rPr lang="en-US" altLang="ko-KR" sz="2000" dirty="0"/>
              <a:t>… </a:t>
            </a:r>
            <a:r>
              <a:rPr lang="ko-KR" altLang="ko-KR" sz="2000" dirty="0"/>
              <a:t>보통 가족이라고 부르는 관계일수록 골칫거리가 깊이 숨어 있습니다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왜냐하면 </a:t>
            </a:r>
            <a:r>
              <a:rPr lang="ko-KR" altLang="ko-KR" sz="2000" dirty="0"/>
              <a:t>가족으로 묶인 관계는 강제로 연결된 상태이기도 하거든요</a:t>
            </a:r>
            <a:r>
              <a:rPr lang="en-US" altLang="ko-KR" sz="2000" dirty="0"/>
              <a:t>. </a:t>
            </a:r>
            <a:r>
              <a:rPr lang="ko-KR" altLang="ko-KR" sz="2000" dirty="0"/>
              <a:t>게다가 가족 사이에는 기대라는 이름의 의존이 들어오기 쉽습니다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가족이기에 </a:t>
            </a:r>
            <a:r>
              <a:rPr lang="ko-KR" altLang="en-US" sz="2000" dirty="0" smtClean="0"/>
              <a:t>서</a:t>
            </a:r>
            <a:r>
              <a:rPr lang="ko-KR" altLang="ko-KR" sz="2000" dirty="0" smtClean="0"/>
              <a:t>로 </a:t>
            </a:r>
            <a:r>
              <a:rPr lang="ko-KR" altLang="ko-KR" sz="2000" dirty="0"/>
              <a:t>믿고 적당히 자유롭게 내버려 두어야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가족이기에 안심하고 적당한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거리를 </a:t>
            </a:r>
            <a:r>
              <a:rPr lang="ko-KR" altLang="ko-KR" sz="2000" dirty="0"/>
              <a:t>두는 것이죠</a:t>
            </a:r>
            <a:r>
              <a:rPr lang="en-US" altLang="ko-KR" sz="2000" dirty="0" smtClean="0"/>
              <a:t>.</a:t>
            </a:r>
            <a:endParaRPr lang="ko-KR" altLang="ko-KR" sz="2000" dirty="0"/>
          </a:p>
          <a:p>
            <a:r>
              <a:rPr lang="ko-KR" altLang="ko-KR" sz="2000" dirty="0"/>
              <a:t>때때로 다른 사람에게 내가 과하게 개입하는 것 같거나 과한 동정심이 들 때마다 떠올립시다</a:t>
            </a:r>
            <a:r>
              <a:rPr lang="en-US" altLang="ko-KR" sz="2000" dirty="0"/>
              <a:t>. </a:t>
            </a:r>
            <a:r>
              <a:rPr lang="ko-KR" altLang="ko-KR" sz="2000" dirty="0"/>
              <a:t>신뢰와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적절한 </a:t>
            </a:r>
            <a:r>
              <a:rPr lang="ko-KR" altLang="ko-KR" sz="2000" dirty="0"/>
              <a:t>경계가 인간관계의 핵심이라는 </a:t>
            </a:r>
            <a:r>
              <a:rPr lang="ko-KR" altLang="ko-KR" sz="2000" dirty="0" smtClean="0"/>
              <a:t>것을</a:t>
            </a:r>
            <a:r>
              <a:rPr lang="ko-KR" altLang="en-US" sz="2000" dirty="0" smtClean="0"/>
              <a:t>요</a:t>
            </a:r>
            <a:r>
              <a:rPr lang="en-US" altLang="ko-KR" sz="2000" dirty="0" smtClean="0"/>
              <a:t>.</a:t>
            </a:r>
            <a:endParaRPr lang="ko-KR" altLang="ko-KR" sz="2000" dirty="0"/>
          </a:p>
          <a:p>
            <a:r>
              <a:rPr lang="ko-KR" altLang="ko-KR" sz="2000" dirty="0"/>
              <a:t>주변 사람을 전부 다 좋아할 수는 없습니다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혐오감을 느끼는 대상도 있을 거예요</a:t>
            </a:r>
            <a:r>
              <a:rPr lang="en-US" altLang="ko-KR" sz="2000" dirty="0"/>
              <a:t>. </a:t>
            </a:r>
            <a:r>
              <a:rPr lang="ko-KR" altLang="ko-KR" sz="2000" dirty="0"/>
              <a:t>그런데 나에게는 혐오의 대상인 그도</a:t>
            </a:r>
            <a:r>
              <a:rPr lang="en-US" altLang="ko-KR" sz="2000" dirty="0"/>
              <a:t>, </a:t>
            </a:r>
            <a:r>
              <a:rPr lang="ko-KR" altLang="ko-KR" sz="2000" dirty="0" err="1"/>
              <a:t>누군가에게는</a:t>
            </a:r>
            <a:r>
              <a:rPr lang="ko-KR" altLang="ko-KR" sz="2000" dirty="0"/>
              <a:t> 호감 가는 상대일 수도 있고</a:t>
            </a:r>
            <a:r>
              <a:rPr lang="en-US" altLang="ko-KR" sz="2000" dirty="0"/>
              <a:t>, </a:t>
            </a:r>
            <a:r>
              <a:rPr lang="ko-KR" altLang="ko-KR" sz="2000" dirty="0"/>
              <a:t>또 </a:t>
            </a:r>
            <a:r>
              <a:rPr lang="ko-KR" altLang="ko-KR" sz="2000" dirty="0" err="1"/>
              <a:t>누군가에게는</a:t>
            </a:r>
            <a:r>
              <a:rPr lang="ko-KR" altLang="ko-KR" sz="2000" dirty="0"/>
              <a:t> 좋은 남편이고 아내일 수도 있습니다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즉</a:t>
            </a:r>
            <a:r>
              <a:rPr lang="en-US" altLang="ko-KR" sz="2000" dirty="0"/>
              <a:t>, ‘</a:t>
            </a:r>
            <a:r>
              <a:rPr lang="ko-KR" altLang="ko-KR" sz="2000" dirty="0"/>
              <a:t>싫은 사람</a:t>
            </a:r>
            <a:r>
              <a:rPr lang="en-US" altLang="ko-KR" sz="2000" dirty="0"/>
              <a:t>’</a:t>
            </a:r>
            <a:r>
              <a:rPr lang="ko-KR" altLang="ko-KR" sz="2000" dirty="0"/>
              <a:t>이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있다면 </a:t>
            </a:r>
            <a:r>
              <a:rPr lang="ko-KR" altLang="ko-KR" sz="2000" dirty="0"/>
              <a:t>나와 그 사람이 맺은 관계가 </a:t>
            </a:r>
            <a:r>
              <a:rPr lang="en-US" altLang="ko-KR" sz="2000" dirty="0"/>
              <a:t>“</a:t>
            </a:r>
            <a:r>
              <a:rPr lang="ko-KR" altLang="ko-KR" sz="2000" dirty="0"/>
              <a:t>싫은 관계</a:t>
            </a:r>
            <a:r>
              <a:rPr lang="en-US" altLang="ko-KR" sz="2000" dirty="0"/>
              <a:t>’</a:t>
            </a:r>
            <a:r>
              <a:rPr lang="ko-KR" altLang="ko-KR" sz="2000" dirty="0"/>
              <a:t>인 것이지요</a:t>
            </a:r>
            <a:r>
              <a:rPr lang="en-US" altLang="ko-KR" sz="2000" dirty="0"/>
              <a:t>. </a:t>
            </a:r>
            <a:r>
              <a:rPr lang="ko-KR" altLang="ko-KR" sz="2000" dirty="0"/>
              <a:t>그러니 시점을 달리해 </a:t>
            </a:r>
            <a:r>
              <a:rPr lang="en-US" altLang="ko-KR" sz="2000" dirty="0"/>
              <a:t>‘</a:t>
            </a:r>
            <a:r>
              <a:rPr lang="ko-KR" altLang="ko-KR" sz="2000" dirty="0"/>
              <a:t>관계</a:t>
            </a:r>
            <a:r>
              <a:rPr lang="en-US" altLang="ko-KR" sz="2000" dirty="0"/>
              <a:t>’</a:t>
            </a:r>
            <a:r>
              <a:rPr lang="ko-KR" altLang="ko-KR" sz="2000" dirty="0"/>
              <a:t>를 맺는 방법을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찾아봅시다</a:t>
            </a:r>
            <a:r>
              <a:rPr lang="en-US" altLang="ko-KR" sz="2000" dirty="0"/>
              <a:t>. </a:t>
            </a:r>
            <a:r>
              <a:rPr lang="ko-KR" altLang="ko-KR" sz="2000" dirty="0"/>
              <a:t>그러면 이제껏 없었던 새로운 관계가 맺어질 것입니다</a:t>
            </a:r>
            <a:r>
              <a:rPr lang="en-US" altLang="ko-KR" sz="2000" dirty="0" smtClean="0"/>
              <a:t>.</a:t>
            </a:r>
            <a:endParaRPr lang="ko-KR" altLang="ko-KR" sz="2000" dirty="0"/>
          </a:p>
        </p:txBody>
      </p:sp>
    </p:spTree>
    <p:extLst>
      <p:ext uri="{BB962C8B-B14F-4D97-AF65-F5344CB8AC3E}">
        <p14:creationId xmlns:p14="http://schemas.microsoft.com/office/powerpoint/2010/main" val="63961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ko-KR" altLang="en-US" dirty="0" smtClean="0"/>
              <a:t>장 관계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A1F4B-AA30-45D6-806E-E014EC4D363D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844824"/>
            <a:ext cx="8279832" cy="425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 smtClean="0"/>
              <a:t>관계는 </a:t>
            </a:r>
            <a:r>
              <a:rPr lang="ko-KR" altLang="ko-KR" sz="2000" dirty="0"/>
              <a:t>고착되기 </a:t>
            </a:r>
            <a:r>
              <a:rPr lang="ko-KR" altLang="ko-KR" sz="2000" dirty="0" smtClean="0"/>
              <a:t>쉽습니다</a:t>
            </a:r>
            <a:r>
              <a:rPr lang="en-US" altLang="ko-KR" sz="2000" dirty="0" smtClean="0"/>
              <a:t>.</a:t>
            </a:r>
            <a:br>
              <a:rPr lang="en-US" altLang="ko-KR" sz="2000" dirty="0" smtClean="0"/>
            </a:br>
            <a:r>
              <a:rPr lang="ko-KR" altLang="ko-KR" sz="2000" dirty="0" smtClean="0"/>
              <a:t>과거에 </a:t>
            </a:r>
            <a:r>
              <a:rPr lang="ko-KR" altLang="ko-KR" sz="2000" dirty="0"/>
              <a:t>상대가 한 말이나 내가 한 말이 그 사이에 </a:t>
            </a:r>
            <a:r>
              <a:rPr lang="ko-KR" altLang="ko-KR" sz="2000" dirty="0" err="1"/>
              <a:t>선입견잉라는</a:t>
            </a:r>
            <a:r>
              <a:rPr lang="ko-KR" altLang="ko-KR" sz="2000" dirty="0"/>
              <a:t> 필터를 만들어 관계를 속박합니다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아이가 </a:t>
            </a:r>
            <a:r>
              <a:rPr lang="ko-KR" altLang="ko-KR" sz="2000" dirty="0"/>
              <a:t>부모의 영향을 받으며 성장하듯이</a:t>
            </a:r>
            <a:r>
              <a:rPr lang="en-US" altLang="ko-KR" sz="2000" dirty="0"/>
              <a:t>, </a:t>
            </a:r>
            <a:r>
              <a:rPr lang="ko-KR" altLang="ko-KR" sz="2000" dirty="0"/>
              <a:t>어른도 주변의 영향을 받으며 계속해서 성장합니다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과거에 만든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필터에서 </a:t>
            </a:r>
            <a:r>
              <a:rPr lang="ko-KR" altLang="ko-KR" sz="2000" dirty="0"/>
              <a:t>벗어나 상대에 대한 인상을 새롭게 바꾸면 관계도 변화합니다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스스로 그런 변화를 일으키는 것이 바로 좋은 관계성을 만들어가게끔 하는 </a:t>
            </a:r>
            <a:r>
              <a:rPr lang="ko-KR" altLang="ko-KR" sz="2000" dirty="0" smtClean="0"/>
              <a:t>것입니다</a:t>
            </a:r>
            <a:r>
              <a:rPr lang="en-US" altLang="ko-KR" sz="2000" dirty="0"/>
              <a:t>.</a:t>
            </a:r>
            <a:endParaRPr lang="ko-KR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70908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6</a:t>
            </a:r>
            <a:r>
              <a:rPr lang="ko-KR" altLang="en-US" dirty="0" smtClean="0"/>
              <a:t>장 의식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CD1B-545C-44B0-B211-67064FC8AEBF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4781128"/>
          </a:xfrm>
        </p:spPr>
        <p:txBody>
          <a:bodyPr>
            <a:noAutofit/>
          </a:bodyPr>
          <a:lstStyle/>
          <a:p>
            <a:r>
              <a:rPr lang="ko-KR" altLang="ko-KR" sz="2100" dirty="0"/>
              <a:t>의식은 근대에 들어 만들어진 개념입니다</a:t>
            </a:r>
            <a:r>
              <a:rPr lang="en-US" altLang="ko-KR" sz="2100" dirty="0"/>
              <a:t>. ‘</a:t>
            </a:r>
            <a:r>
              <a:rPr lang="ko-KR" altLang="ko-KR" sz="2100" dirty="0"/>
              <a:t>무의식</a:t>
            </a:r>
            <a:r>
              <a:rPr lang="en-US" altLang="ko-KR" sz="2100" dirty="0"/>
              <a:t>’ </a:t>
            </a:r>
            <a:r>
              <a:rPr lang="ko-KR" altLang="ko-KR" sz="2100" dirty="0"/>
              <a:t>안의 자각적 영역에 </a:t>
            </a:r>
            <a:r>
              <a:rPr lang="en-US" altLang="ko-KR" sz="2100" dirty="0"/>
              <a:t>‘</a:t>
            </a:r>
            <a:r>
              <a:rPr lang="ko-KR" altLang="ko-KR" sz="2100" dirty="0"/>
              <a:t>의식</a:t>
            </a:r>
            <a:r>
              <a:rPr lang="en-US" altLang="ko-KR" sz="2100" dirty="0"/>
              <a:t>’</a:t>
            </a:r>
            <a:r>
              <a:rPr lang="ko-KR" altLang="ko-KR" sz="2100" dirty="0"/>
              <a:t>이라는 이름을 붙이고</a:t>
            </a:r>
            <a:r>
              <a:rPr lang="en-US" altLang="ko-KR" sz="2100" dirty="0"/>
              <a:t>, </a:t>
            </a:r>
            <a:r>
              <a:rPr lang="ko-KR" altLang="ko-KR" sz="2100" dirty="0"/>
              <a:t>마음을 의식과 무의식의 대립으로 설정했습니다</a:t>
            </a:r>
            <a:r>
              <a:rPr lang="en-US" altLang="ko-KR" sz="2100" dirty="0"/>
              <a:t>. </a:t>
            </a:r>
            <a:r>
              <a:rPr lang="ko-KR" altLang="ko-KR" sz="2100" dirty="0"/>
              <a:t>그런데 마음을 의식과 무의식의 대립으로 설정했습니다</a:t>
            </a:r>
            <a:r>
              <a:rPr lang="en-US" altLang="ko-KR" sz="2100" dirty="0"/>
              <a:t>. </a:t>
            </a:r>
            <a:r>
              <a:rPr lang="ko-KR" altLang="ko-KR" sz="2100" dirty="0"/>
              <a:t>그런데 </a:t>
            </a:r>
            <a:r>
              <a:rPr lang="ko-KR" altLang="ko-KR" sz="2100" dirty="0" smtClean="0"/>
              <a:t>사실 </a:t>
            </a:r>
            <a:r>
              <a:rPr lang="en-US" altLang="ko-KR" sz="2100" dirty="0" smtClean="0"/>
              <a:t/>
            </a:r>
            <a:br>
              <a:rPr lang="en-US" altLang="ko-KR" sz="2100" dirty="0" smtClean="0"/>
            </a:br>
            <a:r>
              <a:rPr lang="ko-KR" altLang="ko-KR" sz="2100" dirty="0" smtClean="0"/>
              <a:t>무의식과 </a:t>
            </a:r>
            <a:r>
              <a:rPr lang="ko-KR" altLang="ko-KR" sz="2100" dirty="0"/>
              <a:t>의식은 연속적입니다</a:t>
            </a:r>
            <a:r>
              <a:rPr lang="en-US" altLang="ko-KR" sz="2100" dirty="0"/>
              <a:t>. </a:t>
            </a:r>
            <a:r>
              <a:rPr lang="ko-KR" altLang="ko-KR" sz="2100" dirty="0"/>
              <a:t>무의식의 바다에서 추출된 수준 높은 층이 바로 </a:t>
            </a:r>
            <a:r>
              <a:rPr lang="en-US" altLang="ko-KR" sz="2100" dirty="0"/>
              <a:t>‘</a:t>
            </a:r>
            <a:r>
              <a:rPr lang="ko-KR" altLang="ko-KR" sz="2100" dirty="0"/>
              <a:t>의식</a:t>
            </a:r>
            <a:r>
              <a:rPr lang="en-US" altLang="ko-KR" sz="2100" dirty="0"/>
              <a:t>’</a:t>
            </a:r>
            <a:r>
              <a:rPr lang="ko-KR" altLang="ko-KR" sz="2100" dirty="0"/>
              <a:t>입니다</a:t>
            </a:r>
            <a:r>
              <a:rPr lang="en-US" altLang="ko-KR" sz="2100" dirty="0"/>
              <a:t>. </a:t>
            </a:r>
            <a:r>
              <a:rPr lang="ko-KR" altLang="ko-KR" sz="2100" dirty="0"/>
              <a:t>그리고 </a:t>
            </a:r>
            <a:r>
              <a:rPr lang="ko-KR" altLang="ko-KR" sz="2100" dirty="0" smtClean="0"/>
              <a:t>이 의식 </a:t>
            </a:r>
            <a:r>
              <a:rPr lang="en-US" altLang="ko-KR" sz="2100" dirty="0" smtClean="0"/>
              <a:t/>
            </a:r>
            <a:br>
              <a:rPr lang="en-US" altLang="ko-KR" sz="2100" dirty="0" smtClean="0"/>
            </a:br>
            <a:r>
              <a:rPr lang="ko-KR" altLang="ko-KR" sz="2100" dirty="0" smtClean="0"/>
              <a:t>계층을 </a:t>
            </a:r>
            <a:r>
              <a:rPr lang="ko-KR" altLang="ko-KR" sz="2100" dirty="0"/>
              <a:t>좀 더 다듬어 순수하게 만들면 </a:t>
            </a:r>
            <a:r>
              <a:rPr lang="en-US" altLang="ko-KR" sz="2100" dirty="0"/>
              <a:t>‘</a:t>
            </a:r>
            <a:r>
              <a:rPr lang="ko-KR" altLang="ko-KR" sz="2100" dirty="0"/>
              <a:t>미의식</a:t>
            </a:r>
            <a:r>
              <a:rPr lang="en-US" altLang="ko-KR" sz="2100" dirty="0"/>
              <a:t>’</a:t>
            </a:r>
            <a:r>
              <a:rPr lang="ko-KR" altLang="ko-KR" sz="2100" dirty="0"/>
              <a:t>이 됩니다</a:t>
            </a:r>
            <a:r>
              <a:rPr lang="en-US" altLang="ko-KR" sz="2100" dirty="0"/>
              <a:t>. </a:t>
            </a:r>
            <a:r>
              <a:rPr lang="ko-KR" altLang="ko-KR" sz="2100" dirty="0"/>
              <a:t>매일 어떤 의식을 지니는가에 따라 </a:t>
            </a:r>
            <a:r>
              <a:rPr lang="ko-KR" altLang="ko-KR" sz="2100" dirty="0" smtClean="0"/>
              <a:t>미의식이라는 </a:t>
            </a:r>
            <a:r>
              <a:rPr lang="ko-KR" altLang="ko-KR" sz="2100" dirty="0"/>
              <a:t>결정체가 만들어집니다</a:t>
            </a:r>
            <a:r>
              <a:rPr lang="en-US" altLang="ko-KR" sz="2100" dirty="0"/>
              <a:t>. </a:t>
            </a:r>
            <a:r>
              <a:rPr lang="ko-KR" altLang="ko-KR" sz="2100" dirty="0"/>
              <a:t>당신만의 미의식은 분명 당신에게 소중한 사람의 기억으로 남게 되겠지요</a:t>
            </a:r>
            <a:r>
              <a:rPr lang="en-US" altLang="ko-KR" sz="2100" dirty="0"/>
              <a:t>.</a:t>
            </a:r>
            <a:endParaRPr lang="ko-KR" altLang="ko-KR" sz="2100" dirty="0"/>
          </a:p>
          <a:p>
            <a:r>
              <a:rPr lang="ko-KR" altLang="ko-KR" sz="2100" dirty="0" smtClean="0"/>
              <a:t>우리는 </a:t>
            </a:r>
            <a:r>
              <a:rPr lang="ko-KR" altLang="ko-KR" sz="2100" dirty="0"/>
              <a:t>꼭 생각해야 하는 것을 생각하지 않고 생각하지 않아도 될 것을 생각합니다</a:t>
            </a:r>
            <a:r>
              <a:rPr lang="en-US" altLang="ko-KR" sz="2100" dirty="0"/>
              <a:t>. </a:t>
            </a:r>
            <a:r>
              <a:rPr lang="ko-KR" altLang="ko-KR" sz="2100" dirty="0"/>
              <a:t>예를 들어 지나간 일을 반복해서 떠올리고</a:t>
            </a:r>
            <a:r>
              <a:rPr lang="en-US" altLang="ko-KR" sz="2100" dirty="0"/>
              <a:t>, </a:t>
            </a:r>
            <a:r>
              <a:rPr lang="ko-KR" altLang="ko-KR" sz="2100" dirty="0"/>
              <a:t>아직 생기지 않은 일을 반복해서 </a:t>
            </a:r>
            <a:r>
              <a:rPr lang="ko-KR" altLang="ko-KR" sz="2100" dirty="0" err="1"/>
              <a:t>머릿속애</a:t>
            </a:r>
            <a:r>
              <a:rPr lang="ko-KR" altLang="ko-KR" sz="2100" dirty="0"/>
              <a:t> 그리죠</a:t>
            </a:r>
            <a:r>
              <a:rPr lang="en-US" altLang="ko-KR" sz="2100" dirty="0"/>
              <a:t>. </a:t>
            </a:r>
            <a:r>
              <a:rPr lang="ko-KR" altLang="ko-KR" sz="2100" dirty="0"/>
              <a:t>또 우리는 자주 생각을 멈추고 삽니다</a:t>
            </a:r>
            <a:r>
              <a:rPr lang="en-US" altLang="ko-KR" sz="2100" dirty="0"/>
              <a:t>. </a:t>
            </a:r>
            <a:r>
              <a:rPr lang="en-US" altLang="ko-KR" sz="2100" dirty="0" smtClean="0"/>
              <a:t/>
            </a:r>
            <a:br>
              <a:rPr lang="en-US" altLang="ko-KR" sz="2100" dirty="0" smtClean="0"/>
            </a:br>
            <a:r>
              <a:rPr lang="ko-KR" altLang="ko-KR" sz="2100" dirty="0" smtClean="0"/>
              <a:t>깊이 </a:t>
            </a:r>
            <a:r>
              <a:rPr lang="ko-KR" altLang="ko-KR" sz="2100" dirty="0"/>
              <a:t>파고들어 생각하지 않고 간단한 표현으로 사고를 멈추고 있지 않나요</a:t>
            </a:r>
            <a:r>
              <a:rPr lang="en-US" altLang="ko-KR" sz="2100" dirty="0"/>
              <a:t>? </a:t>
            </a:r>
            <a:r>
              <a:rPr lang="ko-KR" altLang="ko-KR" sz="2100" dirty="0"/>
              <a:t>내가 왜 이 말을 선택했을까</a:t>
            </a:r>
            <a:r>
              <a:rPr lang="en-US" altLang="ko-KR" sz="2100" dirty="0"/>
              <a:t>, </a:t>
            </a:r>
            <a:r>
              <a:rPr lang="en-US" altLang="ko-KR" sz="2100" dirty="0" smtClean="0"/>
              <a:t/>
            </a:r>
            <a:br>
              <a:rPr lang="en-US" altLang="ko-KR" sz="2100" dirty="0" smtClean="0"/>
            </a:br>
            <a:r>
              <a:rPr lang="ko-KR" altLang="ko-KR" sz="2100" dirty="0" smtClean="0"/>
              <a:t>지금 </a:t>
            </a:r>
            <a:r>
              <a:rPr lang="ko-KR" altLang="ko-KR" sz="2100" dirty="0"/>
              <a:t>이 말을 흘려버리면 다음에 어떤 말이 떠오를까</a:t>
            </a:r>
            <a:r>
              <a:rPr lang="en-US" altLang="ko-KR" sz="2100" dirty="0"/>
              <a:t>… </a:t>
            </a:r>
            <a:r>
              <a:rPr lang="ko-KR" altLang="ko-KR" sz="2100" dirty="0"/>
              <a:t>이런 식으로 말고 함께 사고의 신진대사를 해나가야 합니다</a:t>
            </a:r>
            <a:r>
              <a:rPr lang="en-US" altLang="ko-KR" sz="2100" dirty="0" smtClean="0"/>
              <a:t>.</a:t>
            </a:r>
          </a:p>
          <a:p>
            <a:r>
              <a:rPr lang="en-US" altLang="ko-KR" sz="2100" dirty="0"/>
              <a:t>‘</a:t>
            </a:r>
            <a:r>
              <a:rPr lang="ko-KR" altLang="ko-KR" sz="2100" dirty="0"/>
              <a:t>당신 때문에 짜증난다</a:t>
            </a:r>
            <a:r>
              <a:rPr lang="en-US" altLang="ko-KR" sz="2100" dirty="0"/>
              <a:t>, </a:t>
            </a:r>
            <a:r>
              <a:rPr lang="ko-KR" altLang="ko-KR" sz="2100" dirty="0"/>
              <a:t>당신 때문에 우울하다</a:t>
            </a:r>
            <a:r>
              <a:rPr lang="en-US" altLang="ko-KR" sz="2100" dirty="0"/>
              <a:t>, </a:t>
            </a:r>
            <a:r>
              <a:rPr lang="ko-KR" altLang="ko-KR" sz="2100" dirty="0"/>
              <a:t>당신 때문에 불안하다</a:t>
            </a:r>
            <a:r>
              <a:rPr lang="en-US" altLang="ko-KR" sz="2100" dirty="0"/>
              <a:t>…’ </a:t>
            </a:r>
            <a:r>
              <a:rPr lang="ko-KR" altLang="ko-KR" sz="2100" dirty="0"/>
              <a:t>이런 감정이 여기저기에서 </a:t>
            </a:r>
            <a:r>
              <a:rPr lang="en-US" altLang="ko-KR" sz="2100" dirty="0" smtClean="0"/>
              <a:t/>
            </a:r>
            <a:br>
              <a:rPr lang="en-US" altLang="ko-KR" sz="2100" dirty="0" smtClean="0"/>
            </a:br>
            <a:r>
              <a:rPr lang="ko-KR" altLang="ko-KR" sz="2100" dirty="0" smtClean="0"/>
              <a:t>꿈틀대는 </a:t>
            </a:r>
            <a:r>
              <a:rPr lang="ko-KR" altLang="ko-KR" sz="2100" dirty="0"/>
              <a:t>분위기 속에서 무엇이든지 무조건 남 탓으로 돌리려고 하는 사람이 많습니다</a:t>
            </a:r>
            <a:r>
              <a:rPr lang="en-US" altLang="ko-KR" sz="2100" dirty="0"/>
              <a:t>. </a:t>
            </a:r>
            <a:r>
              <a:rPr lang="ko-KR" altLang="ko-KR" sz="2100" dirty="0"/>
              <a:t>그러나 내 감정은 어떤 </a:t>
            </a:r>
            <a:r>
              <a:rPr lang="en-US" altLang="ko-KR" sz="2100" dirty="0" smtClean="0"/>
              <a:t/>
            </a:r>
            <a:br>
              <a:rPr lang="en-US" altLang="ko-KR" sz="2100" dirty="0" smtClean="0"/>
            </a:br>
            <a:r>
              <a:rPr lang="ko-KR" altLang="ko-KR" sz="2100" dirty="0" smtClean="0"/>
              <a:t>상황에서든 </a:t>
            </a:r>
            <a:r>
              <a:rPr lang="ko-KR" altLang="ko-KR" sz="2100" dirty="0"/>
              <a:t>나로 인해 생긴 것임을 깨달아야 합니다</a:t>
            </a:r>
            <a:r>
              <a:rPr lang="en-US" altLang="ko-KR" sz="2100" dirty="0"/>
              <a:t>. </a:t>
            </a:r>
            <a:r>
              <a:rPr lang="ko-KR" altLang="ko-KR" sz="2100" dirty="0"/>
              <a:t>상황 탓도</a:t>
            </a:r>
            <a:r>
              <a:rPr lang="en-US" altLang="ko-KR" sz="2100" dirty="0"/>
              <a:t>, </a:t>
            </a:r>
            <a:r>
              <a:rPr lang="ko-KR" altLang="ko-KR" sz="2100" dirty="0"/>
              <a:t>사회 탓도</a:t>
            </a:r>
            <a:r>
              <a:rPr lang="en-US" altLang="ko-KR" sz="2100" dirty="0"/>
              <a:t>, </a:t>
            </a:r>
            <a:r>
              <a:rPr lang="ko-KR" altLang="ko-KR" sz="2100" dirty="0"/>
              <a:t>주변 누구의 탓도 아닙니다</a:t>
            </a:r>
            <a:r>
              <a:rPr lang="en-US" altLang="ko-KR" sz="2100" dirty="0"/>
              <a:t>. </a:t>
            </a:r>
            <a:r>
              <a:rPr lang="en-US" altLang="ko-KR" sz="2100" dirty="0" smtClean="0"/>
              <a:t/>
            </a:r>
            <a:br>
              <a:rPr lang="en-US" altLang="ko-KR" sz="2100" dirty="0" smtClean="0"/>
            </a:br>
            <a:r>
              <a:rPr lang="ko-KR" altLang="ko-KR" sz="2100" dirty="0" smtClean="0"/>
              <a:t>오로지 </a:t>
            </a:r>
            <a:r>
              <a:rPr lang="ko-KR" altLang="ko-KR" sz="2100" dirty="0"/>
              <a:t>내가 만든 것이죠</a:t>
            </a:r>
            <a:r>
              <a:rPr lang="en-US" altLang="ko-KR" sz="2100" dirty="0"/>
              <a:t>. </a:t>
            </a:r>
            <a:r>
              <a:rPr lang="ko-KR" altLang="ko-KR" sz="2100" dirty="0"/>
              <a:t>그 사실을 깨닫고 각오하면 인생은 나만의 것이 됩니다</a:t>
            </a:r>
            <a:r>
              <a:rPr lang="en-US" altLang="ko-KR" sz="2100" dirty="0" smtClean="0"/>
              <a:t>.</a:t>
            </a:r>
            <a:endParaRPr lang="ko-KR" altLang="ko-KR" sz="2100" dirty="0"/>
          </a:p>
        </p:txBody>
      </p:sp>
    </p:spTree>
    <p:extLst>
      <p:ext uri="{BB962C8B-B14F-4D97-AF65-F5344CB8AC3E}">
        <p14:creationId xmlns:p14="http://schemas.microsoft.com/office/powerpoint/2010/main" val="351128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6</a:t>
            </a:r>
            <a:r>
              <a:rPr lang="ko-KR" altLang="en-US" dirty="0" smtClean="0"/>
              <a:t>장 의식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1F85-F280-4281-A172-927C3BA3EB74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47811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/>
              <a:t>마음의 자유는 어디에서 올까요</a:t>
            </a:r>
            <a:r>
              <a:rPr lang="en-US" altLang="ko-KR" sz="2000" dirty="0"/>
              <a:t>? 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endParaRPr lang="ko-KR" altLang="ko-KR" sz="500" dirty="0"/>
          </a:p>
          <a:p>
            <a:pPr>
              <a:lnSpc>
                <a:spcPct val="150000"/>
              </a:lnSpc>
            </a:pPr>
            <a:r>
              <a:rPr lang="ko-KR" altLang="ko-KR" sz="2000" dirty="0"/>
              <a:t>시간에 여유가 있고 돈도 넘칠 만큼 있으면서 자신감마저 넘치는 사람은 거의 없을 것입니다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이 </a:t>
            </a:r>
            <a:r>
              <a:rPr lang="ko-KR" altLang="ko-KR" sz="2000" dirty="0" smtClean="0"/>
              <a:t>세</a:t>
            </a:r>
            <a:r>
              <a:rPr lang="en-US" altLang="ko-KR" sz="2000" dirty="0" smtClean="0"/>
              <a:t> </a:t>
            </a:r>
            <a:r>
              <a:rPr lang="ko-KR" altLang="ko-KR" sz="2000" dirty="0" smtClean="0"/>
              <a:t>가지를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넉넉하게 </a:t>
            </a:r>
            <a:r>
              <a:rPr lang="ko-KR" altLang="ko-KR" sz="2000" dirty="0"/>
              <a:t>가진 축복 받은 사람은 범우주적으로 어마어마한 사랑을 받는 존재이거나</a:t>
            </a:r>
            <a:r>
              <a:rPr lang="en-US" altLang="ko-KR" sz="2000" dirty="0"/>
              <a:t>, </a:t>
            </a:r>
            <a:r>
              <a:rPr lang="ko-KR" altLang="ko-KR" sz="2000" dirty="0"/>
              <a:t>아니면 혼자만 착각하고 있는 사람이겠죠</a:t>
            </a:r>
            <a:r>
              <a:rPr lang="en-US" altLang="ko-KR" sz="2000" dirty="0"/>
              <a:t>. </a:t>
            </a:r>
            <a:r>
              <a:rPr lang="ko-KR" altLang="ko-KR" sz="2000" dirty="0"/>
              <a:t>우리는 늘 세 가지 중에 무언가가 부족하고 하소연합니다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하지만 부족함을 변명 삼아 행동을 회피하는가</a:t>
            </a:r>
            <a:r>
              <a:rPr lang="en-US" altLang="ko-KR" sz="2000" dirty="0"/>
              <a:t>, </a:t>
            </a:r>
            <a:r>
              <a:rPr lang="ko-KR" altLang="ko-KR" sz="2000" dirty="0"/>
              <a:t>부족함을 받아들이고 행동하는가의 차이는 큽니다</a:t>
            </a:r>
            <a:r>
              <a:rPr lang="en-US" altLang="ko-KR" sz="2000" dirty="0"/>
              <a:t>. </a:t>
            </a:r>
            <a:r>
              <a:rPr lang="ko-KR" altLang="ko-KR" sz="2000" dirty="0"/>
              <a:t>당신이라면 어느 쪽을 선택하겠습니까</a:t>
            </a:r>
            <a:r>
              <a:rPr lang="en-US" altLang="ko-KR" sz="2000" dirty="0"/>
              <a:t>?</a:t>
            </a:r>
            <a:endParaRPr lang="ko-KR" altLang="ko-KR" sz="2000" dirty="0"/>
          </a:p>
          <a:p>
            <a:pPr>
              <a:lnSpc>
                <a:spcPct val="150000"/>
              </a:lnSpc>
            </a:pPr>
            <a:r>
              <a:rPr lang="en-US" altLang="ko-KR" sz="2000" dirty="0"/>
              <a:t>“</a:t>
            </a:r>
            <a:r>
              <a:rPr lang="ko-KR" altLang="ko-KR" sz="2000" dirty="0"/>
              <a:t>자신이 없어</a:t>
            </a:r>
            <a:r>
              <a:rPr lang="en-US" altLang="ko-KR" sz="2000" dirty="0"/>
              <a:t>, </a:t>
            </a:r>
            <a:r>
              <a:rPr lang="ko-KR" altLang="ko-KR" sz="2000" dirty="0"/>
              <a:t>자신이 없단 말이야</a:t>
            </a:r>
            <a:r>
              <a:rPr lang="en-US" altLang="ko-KR" sz="2000" dirty="0"/>
              <a:t>” </a:t>
            </a:r>
            <a:r>
              <a:rPr lang="ko-KR" altLang="ko-KR" sz="2000" dirty="0"/>
              <a:t>라고 자신 만만하게 말하는 사람이 있습니다</a:t>
            </a:r>
            <a:r>
              <a:rPr lang="en-US" altLang="ko-KR" sz="2000" dirty="0"/>
              <a:t>. “ </a:t>
            </a:r>
            <a:r>
              <a:rPr lang="ko-KR" altLang="ko-KR" sz="2000" dirty="0"/>
              <a:t>시간이 없어</a:t>
            </a:r>
            <a:r>
              <a:rPr lang="en-US" altLang="ko-KR" sz="2000" dirty="0"/>
              <a:t>”,”</a:t>
            </a:r>
            <a:r>
              <a:rPr lang="ko-KR" altLang="ko-KR" sz="2000" dirty="0"/>
              <a:t>돈이 없어</a:t>
            </a:r>
            <a:r>
              <a:rPr lang="en-US" altLang="ko-KR" sz="2000" dirty="0"/>
              <a:t>”</a:t>
            </a:r>
            <a:r>
              <a:rPr lang="ko-KR" altLang="ko-KR" sz="2000" dirty="0"/>
              <a:t>라고 말하는 사람도 어찌나 당당한지요</a:t>
            </a:r>
            <a:r>
              <a:rPr lang="en-US" altLang="ko-KR" sz="2000" dirty="0"/>
              <a:t>. ‘00</a:t>
            </a:r>
            <a:r>
              <a:rPr lang="ko-KR" altLang="ko-KR" sz="2000" dirty="0"/>
              <a:t>가 없다</a:t>
            </a:r>
            <a:r>
              <a:rPr lang="en-US" altLang="ko-KR" sz="2000" dirty="0"/>
              <a:t>’</a:t>
            </a:r>
            <a:r>
              <a:rPr lang="ko-KR" altLang="ko-KR" sz="2000" dirty="0"/>
              <a:t>는 말 뒷면에는 </a:t>
            </a:r>
            <a:r>
              <a:rPr lang="en-US" altLang="ko-KR" sz="2000" dirty="0"/>
              <a:t>‘</a:t>
            </a:r>
            <a:r>
              <a:rPr lang="ko-KR" altLang="ko-KR" sz="2000" dirty="0"/>
              <a:t>평가를 견딜 수 없어</a:t>
            </a:r>
            <a:r>
              <a:rPr lang="en-US" altLang="ko-KR" sz="2000" dirty="0"/>
              <a:t>. </a:t>
            </a:r>
            <a:r>
              <a:rPr lang="ko-KR" altLang="ko-KR" sz="2000" dirty="0"/>
              <a:t>당신이나 사회의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기대에 </a:t>
            </a:r>
            <a:r>
              <a:rPr lang="ko-KR" altLang="ko-KR" sz="2000" dirty="0"/>
              <a:t>부응하지 못할 거야</a:t>
            </a:r>
            <a:r>
              <a:rPr lang="en-US" altLang="ko-KR" sz="2000" dirty="0"/>
              <a:t>’ </a:t>
            </a:r>
            <a:r>
              <a:rPr lang="ko-KR" altLang="ko-KR" sz="2000" dirty="0"/>
              <a:t>라는 목소리가 숨어 있습니다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말의 진의를 생각하고 그 구속을 깨달아야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마음의 자유는 바로 거기에서 시작하니까요</a:t>
            </a:r>
            <a:r>
              <a:rPr lang="en-US" altLang="ko-KR" sz="2000" dirty="0"/>
              <a:t>.</a:t>
            </a:r>
            <a:endParaRPr lang="ko-KR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80057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7</a:t>
            </a:r>
            <a:r>
              <a:rPr lang="ko-KR" altLang="en-US" dirty="0" smtClean="0"/>
              <a:t>장 마음과 몸</a:t>
            </a:r>
            <a:r>
              <a:rPr lang="en-US" altLang="ko-KR" dirty="0" smtClean="0"/>
              <a:t>(</a:t>
            </a:r>
            <a:r>
              <a:rPr lang="ko-KR" altLang="en-US" dirty="0" smtClean="0"/>
              <a:t>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B1FD-4A50-408C-8A47-9C6BE6327904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19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210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/>
              <a:t>몸은 거짓말 하지 않습니다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몸은 거짓말을 못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몸은 말을 대신해서 감정을 말해주기도 합니다</a:t>
            </a:r>
            <a:r>
              <a:rPr lang="en-US" altLang="ko-KR" sz="2000" dirty="0" smtClean="0"/>
              <a:t>.</a:t>
            </a:r>
            <a:br>
              <a:rPr lang="en-US" altLang="ko-KR" sz="2000" dirty="0" smtClean="0"/>
            </a:br>
            <a:r>
              <a:rPr lang="en-US" altLang="ko-KR" sz="2000" dirty="0" smtClean="0"/>
              <a:t> </a:t>
            </a:r>
            <a:r>
              <a:rPr lang="ko-KR" altLang="ko-KR" sz="2000" dirty="0"/>
              <a:t>몸은 정직하고 솔직합니다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숨기고 싶은 마음을 대신 표현해주기도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또 무엇보다 몸은 그 어떤 일이 벌어져도 당신 편 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그러니 망설여질 때면 조용히 물어보세요</a:t>
            </a:r>
            <a:r>
              <a:rPr lang="en-US" altLang="ko-KR" sz="2000" dirty="0"/>
              <a:t>. </a:t>
            </a:r>
            <a:r>
              <a:rPr lang="ko-KR" altLang="ko-KR" sz="2000" dirty="0"/>
              <a:t>돌아오는 </a:t>
            </a:r>
            <a:r>
              <a:rPr lang="en-US" altLang="ko-KR" sz="2000" dirty="0"/>
              <a:t>‘</a:t>
            </a:r>
            <a:r>
              <a:rPr lang="ko-KR" altLang="ko-KR" sz="2000" dirty="0" err="1"/>
              <a:t>예스</a:t>
            </a:r>
            <a:r>
              <a:rPr lang="en-US" altLang="ko-KR" sz="2000" dirty="0"/>
              <a:t>’</a:t>
            </a:r>
            <a:r>
              <a:rPr lang="ko-KR" altLang="ko-KR" sz="2000" dirty="0"/>
              <a:t>라는 대답은 가슴에 꽉 찬 응어리를 배로 </a:t>
            </a:r>
            <a:r>
              <a:rPr lang="ko-KR" altLang="ko-KR" sz="2000" dirty="0" err="1"/>
              <a:t>내려보낸</a:t>
            </a:r>
            <a:r>
              <a:rPr lang="ko-KR" altLang="ko-KR" sz="2000" dirty="0"/>
              <a:t> 뒤 곧 사라지게 합니다</a:t>
            </a:r>
            <a:r>
              <a:rPr lang="en-US" altLang="ko-KR" sz="2000" dirty="0"/>
              <a:t>.</a:t>
            </a:r>
            <a:endParaRPr lang="ko-KR" altLang="ko-KR" sz="2000" dirty="0"/>
          </a:p>
          <a:p>
            <a:pPr>
              <a:lnSpc>
                <a:spcPct val="150000"/>
              </a:lnSpc>
            </a:pPr>
            <a:r>
              <a:rPr lang="ko-KR" altLang="ko-KR" sz="2000" dirty="0"/>
              <a:t>인간의 몸은</a:t>
            </a:r>
            <a:r>
              <a:rPr lang="en-US" altLang="ko-KR" sz="2000" dirty="0"/>
              <a:t> 90</a:t>
            </a:r>
            <a:r>
              <a:rPr lang="ko-KR" altLang="ko-KR" sz="2000" dirty="0"/>
              <a:t>퍼센트 이상 </a:t>
            </a:r>
            <a:r>
              <a:rPr lang="en-US" altLang="ko-KR" sz="2000" dirty="0"/>
              <a:t>‘</a:t>
            </a:r>
            <a:r>
              <a:rPr lang="ko-KR" altLang="ko-KR" sz="2000" dirty="0"/>
              <a:t>무의식</a:t>
            </a:r>
            <a:r>
              <a:rPr lang="en-US" altLang="ko-KR" sz="2000" dirty="0"/>
              <a:t>’ </a:t>
            </a:r>
            <a:r>
              <a:rPr lang="ko-KR" altLang="ko-KR" sz="2000" dirty="0"/>
              <a:t>영역에서 움직인다고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무의식은 한 개인의 몸이 지닌 역사이자 부모의 역사</a:t>
            </a:r>
            <a:r>
              <a:rPr lang="en-US" altLang="ko-KR" sz="2000" dirty="0"/>
              <a:t>, </a:t>
            </a:r>
            <a:r>
              <a:rPr lang="ko-KR" altLang="ko-KR" sz="2000" dirty="0"/>
              <a:t>조상에게서 전해진 역사</a:t>
            </a:r>
            <a:r>
              <a:rPr lang="en-US" altLang="ko-KR" sz="2000" dirty="0"/>
              <a:t>, </a:t>
            </a:r>
            <a:r>
              <a:rPr lang="ko-KR" altLang="ko-KR" sz="2000" dirty="0"/>
              <a:t>인류 공통의 역사 등 아주 깊고 깊은 기억이 해내는 작업입니다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생물학에서는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이것을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DNA</a:t>
            </a:r>
            <a:r>
              <a:rPr lang="ko-KR" altLang="ko-KR" sz="2000" dirty="0"/>
              <a:t>라고 부르죠</a:t>
            </a:r>
            <a:r>
              <a:rPr lang="en-US" altLang="ko-KR" sz="2000" dirty="0"/>
              <a:t>. </a:t>
            </a:r>
            <a:r>
              <a:rPr lang="ko-KR" altLang="ko-KR" sz="2000" dirty="0"/>
              <a:t>몸은 기억의 보고인 무의식의 욕구에 따라 행동합니다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몸으로 표현되는 그 사람의 버릇에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무의식이 </a:t>
            </a:r>
            <a:r>
              <a:rPr lang="ko-KR" altLang="ko-KR" sz="2000" dirty="0"/>
              <a:t>나타난다는 뜻입니다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평소 의식하지 못하는 몸짓이나 버릇에서 그 사람의 </a:t>
            </a:r>
            <a:r>
              <a:rPr lang="en-US" altLang="ko-KR" sz="2000" dirty="0"/>
              <a:t>‘</a:t>
            </a:r>
            <a:r>
              <a:rPr lang="ko-KR" altLang="ko-KR" sz="2000" dirty="0"/>
              <a:t>무의식 영역</a:t>
            </a:r>
            <a:r>
              <a:rPr lang="en-US" altLang="ko-KR" sz="2000" dirty="0"/>
              <a:t>’</a:t>
            </a:r>
            <a:r>
              <a:rPr lang="ko-KR" altLang="ko-KR" sz="2000" dirty="0"/>
              <a:t>을 알 수 있고</a:t>
            </a:r>
            <a:r>
              <a:rPr lang="en-US" altLang="ko-KR" sz="2000" dirty="0"/>
              <a:t>, </a:t>
            </a:r>
            <a:r>
              <a:rPr lang="ko-KR" altLang="ko-KR" sz="2000" dirty="0"/>
              <a:t>병에 걸린 진짜 원인도 찾을 수 있습니다</a:t>
            </a:r>
            <a:r>
              <a:rPr lang="en-US" altLang="ko-K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254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031360" cy="4853136"/>
          </a:xfrm>
        </p:spPr>
        <p:txBody>
          <a:bodyPr>
            <a:normAutofit/>
          </a:bodyPr>
          <a:lstStyle/>
          <a:p>
            <a:r>
              <a:rPr lang="ko-KR" altLang="en-US" sz="1600" b="1" dirty="0" err="1" smtClean="0">
                <a:latin typeface="맑은 고딕" pitchFamily="50" charset="-127"/>
                <a:ea typeface="맑은 고딕" pitchFamily="50" charset="-127"/>
              </a:rPr>
              <a:t>야마시타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b="1" dirty="0" err="1" smtClean="0">
                <a:latin typeface="맑은 고딕" pitchFamily="50" charset="-127"/>
                <a:ea typeface="맑은 고딕" pitchFamily="50" charset="-127"/>
              </a:rPr>
              <a:t>히더코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やました ひでこ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)</a:t>
            </a:r>
            <a:b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도쿄 출신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와세다대학교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문학부 시절 알게 된 요가의 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행법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철학 깨달았다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‘단행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斷行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·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사행 捨行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·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이행 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離行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’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그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후 물건 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정리법을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통해서 누구나 실천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가능한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자기탐구 방법에 심취해 새로운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정리기술로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단샤리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’를 고안했다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단샤리를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통해 일상의 정리법과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누구나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실천할 수 있는 ‘정리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·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수납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·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청소’라는 개념을 새롭게 도입했다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단샤리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’를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주제로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첫 작품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『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단샤리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』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시작으로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『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부감력俯瞰力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』, 『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자재력自在力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』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이외에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집필과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감수에 참여한 서적이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총 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300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만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부가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팔리는 인기를 얻었다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대만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중국 등에서도 베스트셀러를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기록했으며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최근에는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『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어른들의 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단샤리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수첩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』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을 출간했다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현재는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출판을 기반으로 신문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잡지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, TV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에서 다양한 활약을 이어가고 있다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. </a:t>
            </a:r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861120" y="1608551"/>
            <a:ext cx="4031360" cy="489654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20040" indent="-320040" algn="l" rtl="0" eaLnBrk="1" latin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1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1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1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1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1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700" b="1" dirty="0" err="1" smtClean="0">
                <a:latin typeface="맑은 고딕" pitchFamily="50" charset="-127"/>
                <a:ea typeface="맑은 고딕" pitchFamily="50" charset="-127"/>
              </a:rPr>
              <a:t>오노코로</a:t>
            </a:r>
            <a:r>
              <a:rPr lang="ko-KR" altLang="en-US" sz="17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700" b="1" dirty="0" err="1" smtClean="0">
                <a:latin typeface="맑은 고딕" pitchFamily="50" charset="-127"/>
                <a:ea typeface="맑은 고딕" pitchFamily="50" charset="-127"/>
              </a:rPr>
              <a:t>신페이</a:t>
            </a:r>
            <a:r>
              <a:rPr lang="en-US" altLang="ko-KR" sz="17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ja-JP" altLang="en-US" sz="1700" b="1" dirty="0">
                <a:latin typeface="맑은 고딕" pitchFamily="50" charset="-127"/>
              </a:rPr>
              <a:t>おのころ しんぺ</a:t>
            </a:r>
            <a:r>
              <a:rPr lang="ja-JP" altLang="en-US" sz="1700" b="1" dirty="0" smtClean="0">
                <a:latin typeface="맑은 고딕" pitchFamily="50" charset="-127"/>
              </a:rPr>
              <a:t>い</a:t>
            </a:r>
            <a:r>
              <a:rPr lang="en-US" altLang="ja-JP" sz="1700" b="1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en-US" altLang="ja-JP" sz="18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ja-JP" sz="18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en-US" altLang="ja-JP" sz="18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ja-JP" sz="18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몸 심리학자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일반사단법인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자연치유력학교 이사장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몸의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습관이나 증상을 통해 심리상태를 분석해서 마음의 생활습관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몸의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생활습관을 개선하는 카운슬러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60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국립 시가대학 경제학부 </a:t>
            </a:r>
            <a:r>
              <a:rPr lang="ko-KR" altLang="en-US" sz="1600" dirty="0" err="1">
                <a:latin typeface="맑은 고딕" pitchFamily="50" charset="-127"/>
                <a:ea typeface="맑은 고딕" pitchFamily="50" charset="-127"/>
              </a:rPr>
              <a:t>파이낸스학과를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 졸업했다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약 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22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년간 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만 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천 건 이상의 카운슬링을 진행했고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마음과 몸을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연결하는 </a:t>
            </a:r>
            <a:r>
              <a:rPr lang="ko-KR" altLang="en-US" sz="1600" dirty="0" err="1" smtClean="0">
                <a:latin typeface="맑은 고딕" pitchFamily="50" charset="-127"/>
                <a:ea typeface="맑은 고딕" pitchFamily="50" charset="-127"/>
              </a:rPr>
              <a:t>셀프케어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프로그램을 지도하며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치료를 잘 선택할 수 있게 도와주는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퍼스널 의료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코디네이터로 활동했다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2008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년에 자연치유력학교를 열어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 err="1" smtClean="0">
                <a:latin typeface="맑은 고딕" pitchFamily="50" charset="-127"/>
                <a:ea typeface="맑은 고딕" pitchFamily="50" charset="-127"/>
              </a:rPr>
              <a:t>셀프케어에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관한 지식을 강좌나 워크숍을 통해 전국으로 전개하고 있다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60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몸의 구조와 각종 심리요법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통합 의료에 정통해서 호평을 받았고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dirty="0" err="1">
                <a:latin typeface="맑은 고딕" pitchFamily="50" charset="-127"/>
                <a:ea typeface="맑은 고딕" pitchFamily="50" charset="-127"/>
              </a:rPr>
              <a:t>입소문을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 타고 전국 각지에서 경영자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운동선수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주부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정치가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의료 관계자 등 다양한 사람들이 찾아오고 있다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저서 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『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병은 재능이다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』, 『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용서 스위치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』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등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.. 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13" y="136881"/>
            <a:ext cx="19573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CC9E-0F40-4DA2-B1CF-2A659000E131}" type="datetime1">
              <a:rPr lang="ko-KR" altLang="en-US" smtClean="0"/>
              <a:t>2018-04-03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66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7</a:t>
            </a:r>
            <a:r>
              <a:rPr lang="ko-KR" altLang="en-US" dirty="0" smtClean="0"/>
              <a:t>장 마음과 몸</a:t>
            </a:r>
            <a:r>
              <a:rPr lang="en-US" altLang="ko-KR" dirty="0" smtClean="0"/>
              <a:t>(</a:t>
            </a:r>
            <a:r>
              <a:rPr lang="ko-KR" altLang="en-US" dirty="0" smtClean="0"/>
              <a:t>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97179-1489-409F-A421-9B1F564FE79B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20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4781128"/>
          </a:xfrm>
        </p:spPr>
        <p:txBody>
          <a:bodyPr>
            <a:noAutofit/>
          </a:bodyPr>
          <a:lstStyle/>
          <a:p>
            <a:r>
              <a:rPr lang="ko-KR" altLang="en-US" sz="2000" dirty="0"/>
              <a:t>시간을 붙잡고 있는 것은 심장의 박동입니다</a:t>
            </a:r>
            <a:r>
              <a:rPr lang="en-US" altLang="ko-KR" sz="2000" dirty="0"/>
              <a:t>. </a:t>
            </a:r>
            <a:r>
              <a:rPr lang="ko-KR" altLang="en-US" sz="2000" dirty="0"/>
              <a:t>빨리빨리 하라고 당신을 재촉하기도 하고</a:t>
            </a:r>
            <a:r>
              <a:rPr lang="en-US" altLang="ko-KR" sz="2000" dirty="0"/>
              <a:t>, </a:t>
            </a:r>
            <a:r>
              <a:rPr lang="ko-KR" altLang="en-US" sz="2000" dirty="0"/>
              <a:t>또 차분해지라고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진정시켜 </a:t>
            </a:r>
            <a:r>
              <a:rPr lang="ko-KR" altLang="en-US" sz="2000" dirty="0"/>
              <a:t>주기도 합니다</a:t>
            </a:r>
            <a:r>
              <a:rPr lang="en-US" altLang="ko-KR" sz="2000" dirty="0"/>
              <a:t>. </a:t>
            </a:r>
            <a:r>
              <a:rPr lang="ko-KR" altLang="en-US" sz="2000" dirty="0"/>
              <a:t>공간을 붙잡고 있는 숨결</a:t>
            </a:r>
            <a:r>
              <a:rPr lang="en-US" altLang="ko-KR" sz="2000" dirty="0"/>
              <a:t>, </a:t>
            </a:r>
            <a:r>
              <a:rPr lang="ko-KR" altLang="en-US" sz="2000" dirty="0"/>
              <a:t>그것은 당신을 괴롭게 할 때도 있고 느긋하고 편안한 안정감을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주기도 </a:t>
            </a:r>
            <a:r>
              <a:rPr lang="ko-KR" altLang="en-US" sz="2000" dirty="0"/>
              <a:t>합니다</a:t>
            </a:r>
            <a:r>
              <a:rPr lang="en-US" altLang="ko-KR" sz="2000" dirty="0"/>
              <a:t>. </a:t>
            </a:r>
            <a:r>
              <a:rPr lang="ko-KR" altLang="en-US" sz="2000" dirty="0"/>
              <a:t>자신의 박동</a:t>
            </a:r>
            <a:r>
              <a:rPr lang="en-US" altLang="ko-KR" sz="2000" dirty="0"/>
              <a:t>, </a:t>
            </a:r>
            <a:r>
              <a:rPr lang="ko-KR" altLang="en-US" sz="2000" dirty="0"/>
              <a:t>자신의 호흡</a:t>
            </a:r>
            <a:r>
              <a:rPr lang="en-US" altLang="ko-KR" sz="2000" dirty="0"/>
              <a:t>, </a:t>
            </a:r>
            <a:r>
              <a:rPr lang="ko-KR" altLang="en-US" sz="2000" dirty="0"/>
              <a:t>어떤 순간에라도 이 두 가지를 돌아보고 의식하면서 살면 당신은 언제나 시간의 주인이 되고 공간의 주역이 됩니다</a:t>
            </a:r>
            <a:r>
              <a:rPr lang="en-US" altLang="ko-KR" sz="2000" dirty="0"/>
              <a:t>.</a:t>
            </a:r>
          </a:p>
          <a:p>
            <a:r>
              <a:rPr lang="ko-KR" altLang="en-US" sz="2000" dirty="0"/>
              <a:t>생각해보면 생활 습관 병은 생활 </a:t>
            </a:r>
            <a:r>
              <a:rPr lang="ko-KR" altLang="en-US" sz="2000" dirty="0" err="1"/>
              <a:t>과잉병입니다</a:t>
            </a:r>
            <a:r>
              <a:rPr lang="en-US" altLang="ko-KR" sz="2000" dirty="0"/>
              <a:t>. </a:t>
            </a:r>
            <a:r>
              <a:rPr lang="ko-KR" altLang="en-US" sz="2000" dirty="0"/>
              <a:t>대부분의 </a:t>
            </a:r>
            <a:r>
              <a:rPr lang="ko-KR" altLang="en-US" sz="2000" dirty="0" err="1"/>
              <a:t>현대병은</a:t>
            </a:r>
            <a:r>
              <a:rPr lang="ko-KR" altLang="en-US" sz="2000" dirty="0"/>
              <a:t> ‘과잉’에서 옵니다</a:t>
            </a:r>
            <a:r>
              <a:rPr lang="en-US" altLang="ko-KR" sz="2000" dirty="0"/>
              <a:t>. </a:t>
            </a:r>
            <a:r>
              <a:rPr lang="ko-KR" altLang="en-US" sz="2000" dirty="0"/>
              <a:t>너무 많이 먹고 너무 많이 마시고 너무 많이 숨을 쉬고</a:t>
            </a:r>
            <a:r>
              <a:rPr lang="en-US" altLang="ko-KR" sz="2000" dirty="0"/>
              <a:t>(</a:t>
            </a:r>
            <a:r>
              <a:rPr lang="ko-KR" altLang="en-US" sz="2000" dirty="0"/>
              <a:t>들이마시는 숨이 많으면 호흡이 얕아져서 몸이 긴장합니다</a:t>
            </a:r>
            <a:r>
              <a:rPr lang="en-US" altLang="ko-KR" sz="2000" dirty="0"/>
              <a:t>), </a:t>
            </a:r>
            <a:r>
              <a:rPr lang="ko-KR" altLang="en-US" sz="2000" dirty="0"/>
              <a:t>또 너무 많은 정보에서 받는 심리적 스트레스도 있지요</a:t>
            </a:r>
            <a:r>
              <a:rPr lang="en-US" altLang="ko-KR" sz="2000" dirty="0"/>
              <a:t>. </a:t>
            </a:r>
            <a:r>
              <a:rPr lang="ko-KR" altLang="en-US" sz="2000" dirty="0"/>
              <a:t>암</a:t>
            </a:r>
            <a:r>
              <a:rPr lang="en-US" altLang="ko-KR" sz="2000" dirty="0"/>
              <a:t>(</a:t>
            </a:r>
            <a:r>
              <a:rPr lang="ko-KR" altLang="en-US" sz="2000" dirty="0"/>
              <a:t>癌</a:t>
            </a:r>
            <a:r>
              <a:rPr lang="en-US" altLang="ko-KR" sz="2000" dirty="0"/>
              <a:t>) </a:t>
            </a:r>
            <a:r>
              <a:rPr lang="ko-KR" altLang="en-US" sz="2000" dirty="0"/>
              <a:t>역시 한자로 ‘</a:t>
            </a:r>
            <a:r>
              <a:rPr lang="ko-KR" altLang="en-US" sz="2000" dirty="0" err="1"/>
              <a:t>병질에</a:t>
            </a:r>
            <a:r>
              <a:rPr lang="ko-KR" altLang="en-US" sz="2000" dirty="0"/>
              <a:t> 물품</a:t>
            </a:r>
            <a:r>
              <a:rPr lang="en-US" altLang="ko-KR" sz="2000" dirty="0"/>
              <a:t>(</a:t>
            </a:r>
            <a:r>
              <a:rPr lang="ko-KR" altLang="en-US" sz="2000" dirty="0"/>
              <a:t>品</a:t>
            </a:r>
            <a:r>
              <a:rPr lang="en-US" altLang="ko-KR" sz="2000" dirty="0"/>
              <a:t>)</a:t>
            </a:r>
            <a:r>
              <a:rPr lang="ko-KR" altLang="en-US" sz="2000" dirty="0"/>
              <a:t>의 산</a:t>
            </a:r>
            <a:r>
              <a:rPr lang="en-US" altLang="ko-KR" sz="2000" dirty="0"/>
              <a:t>(</a:t>
            </a:r>
            <a:r>
              <a:rPr lang="ko-KR" altLang="en-US" sz="2000" dirty="0"/>
              <a:t>山</a:t>
            </a:r>
            <a:r>
              <a:rPr lang="en-US" altLang="ko-KR" sz="2000" dirty="0"/>
              <a:t>)’ </a:t>
            </a:r>
            <a:r>
              <a:rPr lang="ko-KR" altLang="en-US" sz="2000" dirty="0"/>
              <a:t>이라고 쓰듯이 ‘과잉’이 일으키는 대표적인 병입니다</a:t>
            </a:r>
            <a:r>
              <a:rPr lang="en-US" altLang="ko-KR" sz="2000" dirty="0"/>
              <a:t>. </a:t>
            </a:r>
            <a:r>
              <a:rPr lang="ko-KR" altLang="en-US" sz="2000" dirty="0"/>
              <a:t>다양한 </a:t>
            </a:r>
            <a:r>
              <a:rPr lang="ko-KR" altLang="en-US" sz="2000" dirty="0" err="1"/>
              <a:t>현대병이나</a:t>
            </a:r>
            <a:r>
              <a:rPr lang="ko-KR" altLang="en-US" sz="2000" dirty="0"/>
              <a:t> 일상적인 컨디션 저하는 생활 환경에서 </a:t>
            </a:r>
            <a:r>
              <a:rPr lang="ko-KR" altLang="en-US" sz="2000" dirty="0" smtClean="0"/>
              <a:t>옵니다</a:t>
            </a:r>
            <a:r>
              <a:rPr lang="en-US" altLang="ko-KR" sz="2000" dirty="0" smtClean="0"/>
              <a:t>. </a:t>
            </a:r>
            <a:br>
              <a:rPr lang="en-US" altLang="ko-KR" sz="2000" dirty="0" smtClean="0"/>
            </a:br>
            <a:r>
              <a:rPr lang="ko-KR" altLang="en-US" sz="2000" dirty="0" smtClean="0"/>
              <a:t>표면적인 </a:t>
            </a:r>
            <a:r>
              <a:rPr lang="ko-KR" altLang="en-US" sz="2000" dirty="0"/>
              <a:t>건강만 걱정하지 말고</a:t>
            </a:r>
            <a:r>
              <a:rPr lang="en-US" altLang="ko-KR" sz="2000" dirty="0"/>
              <a:t>, </a:t>
            </a:r>
            <a:r>
              <a:rPr lang="ko-KR" altLang="en-US" sz="2000" dirty="0"/>
              <a:t>생활 전반에 걸친 </a:t>
            </a:r>
            <a:r>
              <a:rPr lang="ko-KR" altLang="en-US" sz="2000" dirty="0" err="1"/>
              <a:t>심플라이프를</a:t>
            </a:r>
            <a:r>
              <a:rPr lang="ko-KR" altLang="en-US" sz="2000" dirty="0"/>
              <a:t> 만들어 봅시다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endParaRPr lang="en-US" altLang="ko-KR" sz="1000" dirty="0"/>
          </a:p>
          <a:p>
            <a:r>
              <a:rPr lang="ko-KR" altLang="ko-KR" sz="2000" dirty="0"/>
              <a:t>지금 당신의 몸은 선택과 결단의 결과입니다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매일 무엇을 먹을지 당신이 선택한 음식의 내용</a:t>
            </a:r>
            <a:r>
              <a:rPr lang="en-US" altLang="ko-KR" sz="2000" dirty="0"/>
              <a:t>, </a:t>
            </a:r>
            <a:r>
              <a:rPr lang="ko-KR" altLang="ko-KR" sz="2000" dirty="0"/>
              <a:t>질과 양으로 몸이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이루어졌습니다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지금 당신의 생각도 선택과 결단의 결과입니다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매일 어떤 정보를 흡수할지 당신이 선택한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정보의 </a:t>
            </a:r>
            <a:r>
              <a:rPr lang="ko-KR" altLang="ko-KR" sz="2000" dirty="0"/>
              <a:t>내용</a:t>
            </a:r>
            <a:r>
              <a:rPr lang="en-US" altLang="ko-KR" sz="2000" dirty="0"/>
              <a:t>, </a:t>
            </a:r>
            <a:r>
              <a:rPr lang="ko-KR" altLang="ko-KR" sz="2000" dirty="0"/>
              <a:t>질과 양으로 생각이 이루어졌습니다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즉</a:t>
            </a:r>
            <a:r>
              <a:rPr lang="en-US" altLang="ko-KR" sz="2000" dirty="0"/>
              <a:t>, </a:t>
            </a:r>
            <a:r>
              <a:rPr lang="ko-KR" altLang="ko-KR" sz="2000" dirty="0"/>
              <a:t>지금 당신의 인생은 당신이 지금까지 반복해온 선택과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결단의 </a:t>
            </a:r>
            <a:r>
              <a:rPr lang="ko-KR" altLang="ko-KR" sz="2000" dirty="0"/>
              <a:t>결과입니다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그러니 주체적으로 선택하고 결단해야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그것이 자기 자신의 인생을 책임지는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길입니다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선택과 결단의 결과가 오늘의 </a:t>
            </a:r>
            <a:r>
              <a:rPr lang="en-US" altLang="ko-KR" sz="2000" dirty="0"/>
              <a:t>‘</a:t>
            </a:r>
            <a:r>
              <a:rPr lang="ko-KR" altLang="ko-KR" sz="2000" dirty="0"/>
              <a:t>나</a:t>
            </a:r>
            <a:r>
              <a:rPr lang="en-US" altLang="ko-KR" sz="2000" dirty="0"/>
              <a:t>’</a:t>
            </a:r>
            <a:r>
              <a:rPr lang="ko-KR" altLang="ko-KR" sz="2000" dirty="0"/>
              <a:t>입니다</a:t>
            </a:r>
            <a:r>
              <a:rPr lang="en-US" altLang="ko-KR" sz="2000" dirty="0"/>
              <a:t>. </a:t>
            </a:r>
            <a:endParaRPr lang="ko-KR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81438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</a:t>
            </a:r>
            <a:r>
              <a:rPr lang="ko-KR" altLang="en-US" dirty="0" smtClean="0"/>
              <a:t>장 부분과 전체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626A-3546-4183-947E-2A092FDDAEBD}" type="datetime1">
              <a:rPr lang="ko-KR" altLang="en-US" smtClean="0"/>
              <a:t>2018-04-03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21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744216"/>
            <a:ext cx="8279832" cy="44210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/>
              <a:t>일상에서 탈출하고 싶은 마음은 누구에게나 있습니다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그러나 여행이나 모험</a:t>
            </a:r>
            <a:r>
              <a:rPr lang="en-US" altLang="ko-KR" sz="2000" dirty="0"/>
              <a:t>, </a:t>
            </a:r>
            <a:r>
              <a:rPr lang="ko-KR" altLang="ko-KR" sz="2000" dirty="0"/>
              <a:t>정신적인 도전은 모두 돌아올 일상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돌아올 </a:t>
            </a:r>
            <a:r>
              <a:rPr lang="ko-KR" altLang="ko-KR" sz="2000" dirty="0"/>
              <a:t>장소가 있기에 가능한 것이죠</a:t>
            </a:r>
            <a:r>
              <a:rPr lang="en-US" altLang="ko-KR" sz="2000" dirty="0"/>
              <a:t>. </a:t>
            </a:r>
            <a:r>
              <a:rPr lang="ko-KR" altLang="ko-KR" sz="2000" dirty="0"/>
              <a:t>당신의 몸</a:t>
            </a:r>
            <a:r>
              <a:rPr lang="en-US" altLang="ko-KR" sz="2000" dirty="0"/>
              <a:t>, </a:t>
            </a:r>
            <a:r>
              <a:rPr lang="ko-KR" altLang="ko-KR" sz="2000" dirty="0"/>
              <a:t>마음</a:t>
            </a:r>
            <a:r>
              <a:rPr lang="en-US" altLang="ko-KR" sz="2000" dirty="0"/>
              <a:t>, </a:t>
            </a:r>
            <a:r>
              <a:rPr lang="ko-KR" altLang="ko-KR" sz="2000" dirty="0"/>
              <a:t>말</a:t>
            </a:r>
            <a:r>
              <a:rPr lang="en-US" altLang="ko-KR" sz="2000" dirty="0"/>
              <a:t>, </a:t>
            </a:r>
            <a:r>
              <a:rPr lang="ko-KR" altLang="ko-KR" sz="2000" dirty="0"/>
              <a:t>인간관계</a:t>
            </a:r>
            <a:r>
              <a:rPr lang="en-US" altLang="ko-KR" sz="2000" dirty="0"/>
              <a:t>, </a:t>
            </a:r>
            <a:r>
              <a:rPr lang="ko-KR" altLang="ko-KR" sz="2000" dirty="0"/>
              <a:t>생활</a:t>
            </a:r>
            <a:r>
              <a:rPr lang="en-US" altLang="ko-KR" sz="2000" dirty="0"/>
              <a:t>, </a:t>
            </a:r>
            <a:r>
              <a:rPr lang="ko-KR" altLang="ko-KR" sz="2000" dirty="0"/>
              <a:t>집</a:t>
            </a:r>
            <a:r>
              <a:rPr lang="en-US" altLang="ko-KR" sz="2000" dirty="0"/>
              <a:t>, </a:t>
            </a:r>
            <a:r>
              <a:rPr lang="ko-KR" altLang="ko-KR" sz="2000" dirty="0"/>
              <a:t>가족</a:t>
            </a:r>
            <a:r>
              <a:rPr lang="en-US" altLang="ko-KR" sz="2000" dirty="0"/>
              <a:t>, </a:t>
            </a:r>
            <a:r>
              <a:rPr lang="ko-KR" altLang="ko-KR" sz="2000" dirty="0"/>
              <a:t>일</a:t>
            </a:r>
            <a:r>
              <a:rPr lang="en-US" altLang="ko-KR" sz="2000" dirty="0"/>
              <a:t>… </a:t>
            </a:r>
            <a:r>
              <a:rPr lang="ko-KR" altLang="ko-KR" sz="2000" dirty="0"/>
              <a:t>일상은 당신의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모든 </a:t>
            </a:r>
            <a:r>
              <a:rPr lang="ko-KR" altLang="ko-KR" sz="2000" dirty="0"/>
              <a:t>것을 만들어내는 총체라고 해도 지나치지 않습니다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일상에서 벗어나고 싶은 시기가 있듯</a:t>
            </a:r>
            <a:r>
              <a:rPr lang="en-US" altLang="ko-KR" sz="2000" dirty="0"/>
              <a:t>, </a:t>
            </a:r>
            <a:r>
              <a:rPr lang="ko-KR" altLang="ko-KR" sz="2000" dirty="0"/>
              <a:t>일상을 되돌아보고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싶은 </a:t>
            </a:r>
            <a:r>
              <a:rPr lang="ko-KR" altLang="ko-KR" sz="2000" dirty="0"/>
              <a:t>시기도 있습니다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이때 일상이 자기 자신임을 이해해야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일상이 바로 나입니다</a:t>
            </a:r>
            <a:r>
              <a:rPr lang="en-US" altLang="ko-KR" sz="2000" dirty="0"/>
              <a:t>.</a:t>
            </a:r>
            <a:endParaRPr lang="ko-KR" altLang="ko-KR" sz="2000" dirty="0"/>
          </a:p>
          <a:p>
            <a:pPr>
              <a:lnSpc>
                <a:spcPct val="150000"/>
              </a:lnSpc>
            </a:pPr>
            <a:r>
              <a:rPr lang="ko-KR" altLang="ko-KR" sz="2000" dirty="0"/>
              <a:t>부분에 전체가 포함되었다는 발상은 동양적인 신체 관찰법에서 발견됩니다</a:t>
            </a:r>
            <a:r>
              <a:rPr lang="en-US" altLang="ko-KR" sz="2000" dirty="0"/>
              <a:t>. </a:t>
            </a:r>
            <a:r>
              <a:rPr lang="ko-KR" altLang="ko-KR" sz="2000" dirty="0"/>
              <a:t>손금</a:t>
            </a:r>
            <a:r>
              <a:rPr lang="en-US" altLang="ko-KR" sz="2000" dirty="0"/>
              <a:t>, </a:t>
            </a:r>
            <a:r>
              <a:rPr lang="ko-KR" altLang="ko-KR" sz="2000" dirty="0"/>
              <a:t>발의 혈</a:t>
            </a:r>
            <a:r>
              <a:rPr lang="en-US" altLang="ko-KR" sz="2000" dirty="0"/>
              <a:t>, </a:t>
            </a:r>
            <a:r>
              <a:rPr lang="ko-KR" altLang="ko-KR" sz="2000" dirty="0"/>
              <a:t>귀의 혈</a:t>
            </a:r>
            <a:r>
              <a:rPr lang="en-US" altLang="ko-KR" sz="2000" dirty="0"/>
              <a:t>, </a:t>
            </a:r>
            <a:r>
              <a:rPr lang="ko-KR" altLang="ko-KR" sz="2000" dirty="0"/>
              <a:t>배꼽 주변의 근육으로 전신의 상태를 파악할 수 있고</a:t>
            </a:r>
            <a:r>
              <a:rPr lang="en-US" altLang="ko-KR" sz="2000" dirty="0"/>
              <a:t>, </a:t>
            </a:r>
            <a:r>
              <a:rPr lang="ko-KR" altLang="ko-KR" sz="2000" dirty="0"/>
              <a:t>손목의 맥을 짚는 방법으로 전신에 기가 어떻게 흐르고 피가 어떻게 흐르는지 알 수 있습니다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부분에 집중하면 그것이 바로 전체인 세계가 펼쳐집니다</a:t>
            </a:r>
            <a:r>
              <a:rPr lang="en-US" altLang="ko-KR" sz="2000" dirty="0"/>
              <a:t>. “</a:t>
            </a:r>
            <a:r>
              <a:rPr lang="ko-KR" altLang="ko-KR" sz="2000" dirty="0"/>
              <a:t>신은 세부에 깃든다</a:t>
            </a:r>
            <a:r>
              <a:rPr lang="en-US" altLang="ko-KR" sz="2000" dirty="0"/>
              <a:t>”</a:t>
            </a:r>
            <a:r>
              <a:rPr lang="ko-KR" altLang="ko-KR" sz="2000" dirty="0"/>
              <a:t>라는 말도 </a:t>
            </a:r>
            <a:r>
              <a:rPr lang="ko-KR" altLang="ko-KR" sz="2000" dirty="0" err="1"/>
              <a:t>있듯이요</a:t>
            </a:r>
            <a:r>
              <a:rPr lang="en-US" altLang="ko-KR" sz="2000" dirty="0"/>
              <a:t>. </a:t>
            </a:r>
            <a:r>
              <a:rPr lang="ko-KR" altLang="ko-KR" sz="2000" dirty="0"/>
              <a:t>부분은 즉 전체입니다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부분을 소홀히 하지 않는 삶이 인생 전체를 아름답게 만들어 줍니다</a:t>
            </a:r>
            <a:r>
              <a:rPr lang="en-US" altLang="ko-KR" sz="2000" dirty="0"/>
              <a:t>.</a:t>
            </a:r>
            <a:endParaRPr lang="ko-KR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76556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</a:t>
            </a:r>
            <a:r>
              <a:rPr lang="ko-KR" altLang="en-US" dirty="0" smtClean="0"/>
              <a:t>장 부분과 전체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61B7-7618-4311-AAF6-984650D5352C}" type="datetime1">
              <a:rPr lang="ko-KR" altLang="en-US" smtClean="0"/>
              <a:t>2018-04-03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22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2484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/>
              <a:t>우리는 흐름 속에서 삽니다</a:t>
            </a:r>
            <a:r>
              <a:rPr lang="en-US" altLang="ko-KR" sz="2000" dirty="0"/>
              <a:t>. </a:t>
            </a:r>
            <a:r>
              <a:rPr lang="ko-KR" altLang="ko-KR" sz="2000" dirty="0"/>
              <a:t>모든 것은 </a:t>
            </a:r>
            <a:r>
              <a:rPr lang="ko-KR" altLang="ko-KR" sz="2000" dirty="0" err="1"/>
              <a:t>흘러들고</a:t>
            </a:r>
            <a:r>
              <a:rPr lang="en-US" altLang="ko-KR" sz="2000" dirty="0"/>
              <a:t>, </a:t>
            </a:r>
            <a:r>
              <a:rPr lang="ko-KR" altLang="ko-KR" sz="2000" dirty="0"/>
              <a:t>또 흘러 나가는 시간의 영위 안에 있습니다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흐름이 </a:t>
            </a:r>
            <a:r>
              <a:rPr lang="ko-KR" altLang="ko-KR" sz="2000" dirty="0"/>
              <a:t>멈추어서는 안됩니다</a:t>
            </a:r>
            <a:r>
              <a:rPr lang="en-US" altLang="ko-KR" sz="2000" dirty="0"/>
              <a:t>. </a:t>
            </a:r>
            <a:r>
              <a:rPr lang="ko-KR" altLang="ko-KR" sz="2000" dirty="0" err="1"/>
              <a:t>막힘없이</a:t>
            </a:r>
            <a:r>
              <a:rPr lang="ko-KR" altLang="ko-KR" sz="2000" dirty="0"/>
              <a:t> 흘러가게 해야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만약 흐름을 막는다면</a:t>
            </a:r>
            <a:r>
              <a:rPr lang="en-US" altLang="ko-KR" sz="2000" dirty="0"/>
              <a:t>, </a:t>
            </a:r>
            <a:r>
              <a:rPr lang="ko-KR" altLang="ko-KR" sz="2000" dirty="0"/>
              <a:t>그곳에 웅덩이가 생깁니다</a:t>
            </a:r>
            <a:r>
              <a:rPr lang="en-US" altLang="ko-KR" sz="2000" dirty="0"/>
              <a:t>. </a:t>
            </a:r>
            <a:r>
              <a:rPr lang="ko-KR" altLang="ko-KR" sz="2000" dirty="0"/>
              <a:t>막힘만 제거하면 흐름이 다시 살아나고</a:t>
            </a:r>
            <a:r>
              <a:rPr lang="en-US" altLang="ko-KR" sz="2000" dirty="0"/>
              <a:t>, </a:t>
            </a:r>
            <a:r>
              <a:rPr lang="ko-KR" altLang="ko-KR" sz="2000" dirty="0"/>
              <a:t>반드시 무언가가 흘러 들어옵니다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그렇게 새로운 경험과 만나는 것이지요</a:t>
            </a:r>
            <a:r>
              <a:rPr lang="en-US" altLang="ko-KR" sz="2000" dirty="0"/>
              <a:t>. </a:t>
            </a:r>
            <a:r>
              <a:rPr lang="ko-KR" altLang="ko-KR" sz="2000" dirty="0"/>
              <a:t>끌어들이려고 안간힘을 다할 필요도 없고 그저 </a:t>
            </a:r>
            <a:r>
              <a:rPr lang="en-US" altLang="ko-KR" sz="2000" dirty="0"/>
              <a:t>‘</a:t>
            </a:r>
            <a:r>
              <a:rPr lang="ko-KR" altLang="ko-KR" sz="2000" dirty="0"/>
              <a:t>막힘</a:t>
            </a:r>
            <a:r>
              <a:rPr lang="en-US" altLang="ko-KR" sz="2000" dirty="0"/>
              <a:t>’</a:t>
            </a:r>
            <a:r>
              <a:rPr lang="ko-KR" altLang="ko-KR" sz="2000" dirty="0"/>
              <a:t>을 제거하면 됩니다</a:t>
            </a:r>
            <a:r>
              <a:rPr lang="en-US" altLang="ko-KR" sz="2000" dirty="0"/>
              <a:t>.</a:t>
            </a:r>
            <a:endParaRPr lang="ko-KR" altLang="ko-KR" sz="2000" dirty="0"/>
          </a:p>
          <a:p>
            <a:pPr>
              <a:lnSpc>
                <a:spcPct val="150000"/>
              </a:lnSpc>
            </a:pPr>
            <a:r>
              <a:rPr lang="ko-KR" altLang="ko-KR" sz="2000" dirty="0"/>
              <a:t>모든 것에는 </a:t>
            </a:r>
            <a:r>
              <a:rPr lang="en-US" altLang="ko-KR" sz="2000" dirty="0"/>
              <a:t>‘</a:t>
            </a:r>
            <a:r>
              <a:rPr lang="ko-KR" altLang="ko-KR" sz="2000" dirty="0"/>
              <a:t>입구</a:t>
            </a:r>
            <a:r>
              <a:rPr lang="en-US" altLang="ko-KR" sz="2000" dirty="0"/>
              <a:t>’</a:t>
            </a:r>
            <a:r>
              <a:rPr lang="ko-KR" altLang="ko-KR" sz="2000" dirty="0"/>
              <a:t>와 </a:t>
            </a:r>
            <a:r>
              <a:rPr lang="en-US" altLang="ko-KR" sz="2000" dirty="0"/>
              <a:t>‘</a:t>
            </a:r>
            <a:r>
              <a:rPr lang="ko-KR" altLang="ko-KR" sz="2000" dirty="0"/>
              <a:t>출구</a:t>
            </a:r>
            <a:r>
              <a:rPr lang="en-US" altLang="ko-KR" sz="2000" dirty="0"/>
              <a:t>’</a:t>
            </a:r>
            <a:r>
              <a:rPr lang="ko-KR" altLang="ko-KR" sz="2000" dirty="0"/>
              <a:t>가 있습니다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우리는 어느 쪽이 더 중요한지 깊이 생각하지 않고 오로지 입구에만 정신을 빼앗기기 쉽죠</a:t>
            </a:r>
            <a:r>
              <a:rPr lang="en-US" altLang="ko-KR" sz="2000" dirty="0"/>
              <a:t>. </a:t>
            </a:r>
            <a:r>
              <a:rPr lang="ko-KR" altLang="ko-KR" sz="2000" dirty="0"/>
              <a:t>무언가를 넣어 </a:t>
            </a:r>
            <a:r>
              <a:rPr lang="en-US" altLang="ko-KR" sz="2000" dirty="0"/>
              <a:t>‘</a:t>
            </a:r>
            <a:r>
              <a:rPr lang="ko-KR" altLang="ko-KR" sz="2000" dirty="0"/>
              <a:t>들이는</a:t>
            </a:r>
            <a:r>
              <a:rPr lang="en-US" altLang="ko-KR" sz="2000" dirty="0"/>
              <a:t>’ </a:t>
            </a:r>
            <a:r>
              <a:rPr lang="ko-KR" altLang="ko-KR" sz="2000" dirty="0"/>
              <a:t>것에만 열심이고</a:t>
            </a:r>
            <a:r>
              <a:rPr lang="en-US" altLang="ko-KR" sz="2000" dirty="0"/>
              <a:t>, </a:t>
            </a:r>
            <a:r>
              <a:rPr lang="ko-KR" altLang="ko-KR" sz="2000" dirty="0"/>
              <a:t>그것을 </a:t>
            </a:r>
            <a:r>
              <a:rPr lang="en-US" altLang="ko-KR" sz="2000" dirty="0"/>
              <a:t>‘</a:t>
            </a:r>
            <a:r>
              <a:rPr lang="ko-KR" altLang="ko-KR" sz="2000" dirty="0"/>
              <a:t>내보내는</a:t>
            </a:r>
            <a:r>
              <a:rPr lang="en-US" altLang="ko-KR" sz="2000" dirty="0"/>
              <a:t>’ </a:t>
            </a:r>
            <a:r>
              <a:rPr lang="ko-KR" altLang="ko-KR" sz="2000" dirty="0"/>
              <a:t>것에는 게으르죠</a:t>
            </a:r>
            <a:r>
              <a:rPr lang="en-US" altLang="ko-KR" sz="2000" dirty="0"/>
              <a:t>. </a:t>
            </a:r>
            <a:r>
              <a:rPr lang="ko-KR" altLang="ko-KR" sz="2000" dirty="0"/>
              <a:t>그 결과</a:t>
            </a:r>
            <a:r>
              <a:rPr lang="en-US" altLang="ko-KR" sz="2000" dirty="0"/>
              <a:t>, </a:t>
            </a:r>
            <a:r>
              <a:rPr lang="ko-KR" altLang="ko-KR" sz="2000" dirty="0"/>
              <a:t>출구가 막히게 됩니다</a:t>
            </a:r>
            <a:r>
              <a:rPr lang="en-US" altLang="ko-KR" sz="2000" dirty="0"/>
              <a:t>. </a:t>
            </a:r>
            <a:r>
              <a:rPr lang="ko-KR" altLang="ko-KR" sz="2000" dirty="0"/>
              <a:t>출구를 돌보는 것이 얼마나 중요한 것인지 가슴에 새겨야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출구 없는 터널만큼 불행한 것이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또 있을까요</a:t>
            </a:r>
            <a:r>
              <a:rPr lang="en-US" altLang="ko-KR" sz="2000" dirty="0"/>
              <a:t>. </a:t>
            </a:r>
            <a:r>
              <a:rPr lang="ko-KR" altLang="ko-KR" sz="2000" dirty="0"/>
              <a:t>아무리 괴로운 인생의 터널이라도 출구라는 희망이 있기에 나아갈 수 있습니다</a:t>
            </a:r>
            <a:r>
              <a:rPr lang="en-US" altLang="ko-KR" sz="2000" dirty="0"/>
              <a:t>.</a:t>
            </a:r>
            <a:endParaRPr lang="ko-KR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58626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</a:t>
            </a:r>
            <a:r>
              <a:rPr lang="ko-KR" altLang="en-US" dirty="0" smtClean="0"/>
              <a:t>장 변화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E2FB-CA3C-431B-BAA3-0E87EF428E27}" type="datetime1">
              <a:rPr lang="ko-KR" altLang="en-US" smtClean="0"/>
              <a:t>2018-04-03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23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279832" cy="468052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/>
              <a:t>똑같은 물건을 사용하고 똑같은 일을 반복하고 똑같은 생활을 하는 자신에게 질릴 때가 있습니다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이 </a:t>
            </a:r>
            <a:r>
              <a:rPr lang="en-US" altLang="ko-KR" sz="2000" dirty="0"/>
              <a:t>‘</a:t>
            </a:r>
            <a:r>
              <a:rPr lang="ko-KR" altLang="ko-KR" sz="2000" dirty="0"/>
              <a:t>질린다</a:t>
            </a:r>
            <a:r>
              <a:rPr lang="en-US" altLang="ko-KR" sz="2000" dirty="0"/>
              <a:t>’</a:t>
            </a:r>
            <a:r>
              <a:rPr lang="ko-KR" altLang="ko-KR" sz="2000" dirty="0"/>
              <a:t>는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느낌은 </a:t>
            </a:r>
            <a:r>
              <a:rPr lang="ko-KR" altLang="ko-KR" sz="2000" dirty="0"/>
              <a:t>정말 중요합니다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당신을 </a:t>
            </a:r>
            <a:r>
              <a:rPr lang="en-US" altLang="ko-KR" sz="2000" dirty="0"/>
              <a:t>‘</a:t>
            </a:r>
            <a:r>
              <a:rPr lang="ko-KR" altLang="ko-KR" sz="2000" dirty="0"/>
              <a:t>정체</a:t>
            </a:r>
            <a:r>
              <a:rPr lang="en-US" altLang="ko-KR" sz="2000" dirty="0"/>
              <a:t>’</a:t>
            </a:r>
            <a:r>
              <a:rPr lang="ko-KR" altLang="ko-KR" sz="2000" dirty="0"/>
              <a:t>에서 벗어나게 해주는 목소리거든요</a:t>
            </a:r>
            <a:r>
              <a:rPr lang="en-US" altLang="ko-KR" sz="2000" dirty="0"/>
              <a:t>. </a:t>
            </a:r>
            <a:r>
              <a:rPr lang="ko-KR" altLang="ko-KR" sz="2000" dirty="0"/>
              <a:t>인생의 변화와 전개는 생명이 보내는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‘</a:t>
            </a:r>
            <a:r>
              <a:rPr lang="ko-KR" altLang="ko-KR" sz="2000" dirty="0"/>
              <a:t>질렸다</a:t>
            </a:r>
            <a:r>
              <a:rPr lang="en-US" altLang="ko-KR" sz="2000" dirty="0"/>
              <a:t>’</a:t>
            </a:r>
            <a:r>
              <a:rPr lang="ko-KR" altLang="ko-KR" sz="2000" dirty="0"/>
              <a:t>는 메시지를 정확하게 받아들이는 것에서 시작합니다</a:t>
            </a:r>
            <a:r>
              <a:rPr lang="en-US" altLang="ko-KR" sz="2000" dirty="0"/>
              <a:t>. </a:t>
            </a:r>
            <a:endParaRPr lang="ko-KR" altLang="ko-KR" sz="2000" dirty="0"/>
          </a:p>
          <a:p>
            <a:pPr>
              <a:lnSpc>
                <a:spcPct val="150000"/>
              </a:lnSpc>
            </a:pPr>
            <a:r>
              <a:rPr lang="ko-KR" altLang="ko-KR" sz="2000" dirty="0"/>
              <a:t>우리는 특별한 사건을 바랍니다</a:t>
            </a:r>
            <a:r>
              <a:rPr lang="en-US" altLang="ko-KR" sz="2000" dirty="0"/>
              <a:t>. </a:t>
            </a:r>
            <a:r>
              <a:rPr lang="ko-KR" altLang="ko-KR" sz="2000" dirty="0"/>
              <a:t>특별한 존재이기를 갈망합니다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평소의 당연한 연속을 소홀히 하고 하찮은 것으로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여깁니다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그런데 당연한 것이 만약 갑자기 끊긴다면</a:t>
            </a:r>
            <a:r>
              <a:rPr lang="en-US" altLang="ko-KR" sz="2000" dirty="0"/>
              <a:t>, </a:t>
            </a:r>
            <a:r>
              <a:rPr lang="ko-KR" altLang="ko-KR" sz="2000" dirty="0"/>
              <a:t>우리는 순식간에 곤란해집니다</a:t>
            </a:r>
            <a:r>
              <a:rPr lang="en-US" altLang="ko-KR" sz="2000" dirty="0"/>
              <a:t>. </a:t>
            </a:r>
            <a:r>
              <a:rPr lang="ko-KR" altLang="ko-KR" sz="2000" dirty="0"/>
              <a:t>당연한 것을 당연하다고 여기지 않고 감사하며 사는 것</a:t>
            </a:r>
            <a:r>
              <a:rPr lang="en-US" altLang="ko-KR" sz="2000" dirty="0"/>
              <a:t>, </a:t>
            </a:r>
            <a:r>
              <a:rPr lang="ko-KR" altLang="ko-KR" sz="2000" dirty="0"/>
              <a:t>어쩌면 이것이 가장 특별하며 의식 있는 존재가 되는 길 같습니다</a:t>
            </a:r>
            <a:r>
              <a:rPr lang="en-US" altLang="ko-KR" sz="2000" dirty="0"/>
              <a:t>.</a:t>
            </a:r>
            <a:endParaRPr lang="ko-KR" altLang="ko-KR" sz="2000" dirty="0"/>
          </a:p>
          <a:p>
            <a:pPr>
              <a:lnSpc>
                <a:spcPct val="150000"/>
              </a:lnSpc>
            </a:pPr>
            <a:r>
              <a:rPr lang="ko-KR" altLang="ko-KR" sz="2000" dirty="0"/>
              <a:t>매일 같은 시간에 같은 길을 걷더라도 바람의 속삭임이나 차가움은 다릅니다</a:t>
            </a:r>
            <a:r>
              <a:rPr lang="en-US" altLang="ko-KR" sz="2000" dirty="0"/>
              <a:t>. </a:t>
            </a:r>
            <a:r>
              <a:rPr lang="ko-KR" altLang="ko-KR" sz="2000" dirty="0"/>
              <a:t>당신이 걷는 속도도</a:t>
            </a:r>
            <a:r>
              <a:rPr lang="en-US" altLang="ko-KR" sz="2000" dirty="0"/>
              <a:t>, </a:t>
            </a:r>
            <a:r>
              <a:rPr lang="ko-KR" altLang="ko-KR" sz="2000" dirty="0"/>
              <a:t>보이는 광경도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다를 </a:t>
            </a:r>
            <a:r>
              <a:rPr lang="ko-KR" altLang="ko-KR" sz="2000" dirty="0"/>
              <a:t>것입니다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매일 정해진 일을 하더라도 만나는 사람도</a:t>
            </a:r>
            <a:r>
              <a:rPr lang="en-US" altLang="ko-KR" sz="2000" dirty="0"/>
              <a:t>, </a:t>
            </a:r>
            <a:r>
              <a:rPr lang="ko-KR" altLang="ko-KR" sz="2000" dirty="0"/>
              <a:t>발생하는 일도 다르겠죠</a:t>
            </a:r>
            <a:r>
              <a:rPr lang="en-US" altLang="ko-KR" sz="2000" dirty="0"/>
              <a:t>. </a:t>
            </a:r>
            <a:r>
              <a:rPr lang="ko-KR" altLang="ko-KR" sz="2000" dirty="0"/>
              <a:t>당신이 호흡하는 깊이나 기분 또한 다를 테고요</a:t>
            </a:r>
            <a:r>
              <a:rPr lang="en-US" altLang="ko-KR" sz="2000" dirty="0"/>
              <a:t>. </a:t>
            </a:r>
            <a:r>
              <a:rPr lang="ko-KR" altLang="ko-KR" sz="2000" dirty="0"/>
              <a:t>이처럼 일상은 모험이 될 수 있습니다</a:t>
            </a:r>
            <a:r>
              <a:rPr lang="en-US" altLang="ko-KR" sz="2000" dirty="0"/>
              <a:t>. </a:t>
            </a:r>
            <a:r>
              <a:rPr lang="ko-KR" altLang="ko-KR" sz="2000" dirty="0"/>
              <a:t>사소한 차이에 시선을 주고 작은 변화를 끌어낼 수 있으면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일상은 </a:t>
            </a:r>
            <a:r>
              <a:rPr lang="ko-KR" altLang="ko-KR" sz="2000" dirty="0"/>
              <a:t>항상 모험으로 채워집니다</a:t>
            </a:r>
            <a:r>
              <a:rPr lang="en-US" altLang="ko-KR" sz="2000" dirty="0"/>
              <a:t>.</a:t>
            </a:r>
            <a:endParaRPr lang="ko-KR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2694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</a:t>
            </a:r>
            <a:r>
              <a:rPr lang="ko-KR" altLang="en-US" dirty="0" smtClean="0"/>
              <a:t>장 진화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93B3-A82D-4B32-B979-37EC7DAF5DE9}" type="datetime1">
              <a:rPr lang="ko-KR" altLang="en-US" smtClean="0"/>
              <a:t>2018-04-03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24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279832" cy="46085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/>
              <a:t>손해와 이익에 집착하지 않는 자세</a:t>
            </a:r>
            <a:r>
              <a:rPr lang="en-US" altLang="ko-KR" sz="2000" dirty="0"/>
              <a:t>, </a:t>
            </a:r>
            <a:r>
              <a:rPr lang="ko-KR" altLang="ko-KR" sz="2000" dirty="0"/>
              <a:t>행운이나 요행에 좌우되지 않는 태도</a:t>
            </a:r>
            <a:r>
              <a:rPr lang="en-US" altLang="ko-KR" sz="2000" dirty="0"/>
              <a:t>, </a:t>
            </a:r>
            <a:r>
              <a:rPr lang="ko-KR" altLang="ko-KR" sz="2000" dirty="0"/>
              <a:t>그리고 선함과 악함</a:t>
            </a:r>
            <a:r>
              <a:rPr lang="en-US" altLang="ko-KR" sz="2000" dirty="0"/>
              <a:t>, </a:t>
            </a:r>
            <a:r>
              <a:rPr lang="ko-KR" altLang="ko-KR" sz="2000" dirty="0"/>
              <a:t>옳고 그름조차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뛰어 </a:t>
            </a:r>
            <a:r>
              <a:rPr lang="ko-KR" altLang="ko-KR" sz="2000" dirty="0"/>
              <a:t>넘은 의식 세계에 자신을 맡기는 것</a:t>
            </a:r>
            <a:r>
              <a:rPr lang="en-US" altLang="ko-KR" sz="2000" dirty="0"/>
              <a:t>… </a:t>
            </a:r>
            <a:r>
              <a:rPr lang="ko-KR" altLang="ko-KR" sz="2000" dirty="0"/>
              <a:t>그런 당신과 내가 되기 위해서 아름다움에 대한 감각을 항상 갈고 닦아야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곧 아름다운 말</a:t>
            </a:r>
            <a:r>
              <a:rPr lang="en-US" altLang="ko-KR" sz="2000" dirty="0"/>
              <a:t>, </a:t>
            </a:r>
            <a:r>
              <a:rPr lang="ko-KR" altLang="ko-KR" sz="2000" dirty="0"/>
              <a:t>아름다운 미소</a:t>
            </a:r>
            <a:r>
              <a:rPr lang="en-US" altLang="ko-KR" sz="2000" dirty="0"/>
              <a:t>, </a:t>
            </a:r>
            <a:r>
              <a:rPr lang="ko-KR" altLang="ko-KR" sz="2000" dirty="0"/>
              <a:t>아름다운 자세를 몸에 익히는 것이죠</a:t>
            </a:r>
            <a:r>
              <a:rPr lang="en-US" altLang="ko-KR" sz="2000" dirty="0"/>
              <a:t>. </a:t>
            </a:r>
            <a:r>
              <a:rPr lang="ko-KR" altLang="ko-KR" sz="2000" dirty="0"/>
              <a:t>그런데 이보다 더 중요한 것이 우리의 주변 공간입니다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무엇보다 아름다운 공간을 만들기 위해 노력해야 합니다</a:t>
            </a:r>
            <a:r>
              <a:rPr lang="en-US" altLang="ko-KR" sz="2000" dirty="0"/>
              <a:t>.</a:t>
            </a:r>
            <a:endParaRPr lang="ko-KR" altLang="ko-KR" sz="2000" dirty="0"/>
          </a:p>
          <a:p>
            <a:pPr>
              <a:lnSpc>
                <a:spcPct val="150000"/>
              </a:lnSpc>
            </a:pPr>
            <a:r>
              <a:rPr lang="ko-KR" altLang="ko-KR" sz="2000" dirty="0"/>
              <a:t>돋보이기 위해서는 깎아 없애야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전부 </a:t>
            </a:r>
            <a:r>
              <a:rPr lang="ko-KR" altLang="ko-KR" sz="2000" dirty="0" smtClean="0"/>
              <a:t>끌어</a:t>
            </a:r>
            <a:r>
              <a:rPr lang="en-US" altLang="ko-KR" sz="2000" dirty="0" smtClean="0"/>
              <a:t> </a:t>
            </a:r>
            <a:r>
              <a:rPr lang="ko-KR" altLang="ko-KR" sz="2000" dirty="0" err="1" smtClean="0"/>
              <a:t>안은채</a:t>
            </a:r>
            <a:r>
              <a:rPr lang="ko-KR" altLang="ko-KR" sz="2000" dirty="0" smtClean="0"/>
              <a:t> </a:t>
            </a:r>
            <a:r>
              <a:rPr lang="ko-KR" altLang="ko-KR" sz="2000" dirty="0"/>
              <a:t>이것도 저것도 다 가둬두고 있으면 당신의 존재는 매몰될 뿐입니다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존재의 윤곽을 잃을 뿐입니다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깎아 없애야 비로소 돋보입니다</a:t>
            </a:r>
            <a:r>
              <a:rPr lang="en-US" altLang="ko-KR" sz="2000" dirty="0"/>
              <a:t>. </a:t>
            </a:r>
            <a:r>
              <a:rPr lang="ko-KR" altLang="ko-KR" sz="2000" dirty="0"/>
              <a:t>지금 선택하고 골라야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반드시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ko-KR" sz="2000" dirty="0" smtClean="0"/>
              <a:t>버려야만 </a:t>
            </a:r>
            <a:r>
              <a:rPr lang="ko-KR" altLang="ko-KR" sz="2000" dirty="0"/>
              <a:t>하는 것이 있음을 알아야 합니다</a:t>
            </a:r>
            <a:r>
              <a:rPr lang="en-US" altLang="ko-KR" sz="2000" dirty="0"/>
              <a:t>. </a:t>
            </a:r>
            <a:r>
              <a:rPr lang="ko-KR" altLang="ko-KR" sz="2000" dirty="0"/>
              <a:t>그런 각오가 있어야 비로소 스스로 돋보이고 빛나는 존재가 됩니다</a:t>
            </a:r>
            <a:r>
              <a:rPr lang="en-US" altLang="ko-KR" sz="2000" dirty="0"/>
              <a:t>.</a:t>
            </a:r>
            <a:endParaRPr lang="ko-KR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4337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마무리하며</a:t>
            </a:r>
            <a:r>
              <a:rPr lang="en-US" altLang="ko-KR" dirty="0" smtClean="0"/>
              <a:t>…</a:t>
            </a:r>
            <a:r>
              <a:rPr lang="ko-KR" altLang="en-US" dirty="0" smtClean="0"/>
              <a:t>인생은 자유자재로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E0E5-B223-4D7C-A8AA-5115994085C8}" type="datetime1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pPr/>
              <a:t>25</a:t>
            </a:fld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ko-KR" altLang="en-US" dirty="0" smtClean="0"/>
              <a:t>당신은 꿈을 가진 적이 있을 겁니다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ko-KR" altLang="en-US" dirty="0" smtClean="0"/>
              <a:t>당신도 꿈을 쫓은 적이 있을 겁니다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ko-KR" altLang="en-US" dirty="0" smtClean="0"/>
              <a:t>그리고 당신은 꿈을 포기할 수밖에 없는 경험을 했을지도 모릅니다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당신은 희망을 품은 적이 있을 겁니다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ko-KR" altLang="en-US" dirty="0" smtClean="0"/>
              <a:t>당신도 희망으로 가슴이 가득 채워진 적이 있을 겁니다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ko-KR" altLang="en-US" dirty="0" smtClean="0"/>
              <a:t>그리고 당신은 희망을 버릴 수밖에 없는 경험을 했을지도 모릅니다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그러나 설령 꿈을 포기하더라도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설령 희망을 버렸더라도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당신의 인생은 앞으로도 계속됩니다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그러니 인생을 포기하지 말고 인생을 버리지 말고 계속 걸어가세요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그것이 자신의 존재를 깨달아가는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자유자재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당신 삶이니까요</a:t>
            </a:r>
            <a:r>
              <a:rPr lang="en-US" altLang="ko-KR" dirty="0" smtClean="0"/>
              <a:t>.</a:t>
            </a:r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260927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- The end -</a:t>
            </a:r>
            <a:endParaRPr lang="ko-KR" altLang="en-US" dirty="0"/>
          </a:p>
        </p:txBody>
      </p:sp>
      <p:sp>
        <p:nvSpPr>
          <p:cNvPr id="8" name="부제목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7801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153400" cy="499715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/>
              <a:t>들어가며 내 인생을 되찾으러 </a:t>
            </a:r>
            <a:r>
              <a:rPr lang="ko-KR" altLang="en-US" dirty="0" smtClean="0"/>
              <a:t>가볼까요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en-US" altLang="ko-KR" sz="2100" b="1" dirty="0"/>
          </a:p>
          <a:p>
            <a:pPr>
              <a:lnSpc>
                <a:spcPct val="120000"/>
              </a:lnSpc>
            </a:pPr>
            <a:r>
              <a:rPr lang="ko-KR" altLang="en-US" b="1" dirty="0" smtClean="0"/>
              <a:t>제</a:t>
            </a:r>
            <a:r>
              <a:rPr lang="en-US" altLang="ko-KR" b="1" dirty="0"/>
              <a:t>1</a:t>
            </a:r>
            <a:r>
              <a:rPr lang="ko-KR" altLang="en-US" b="1" dirty="0"/>
              <a:t>장 생활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/>
              <a:t>001 </a:t>
            </a:r>
            <a:r>
              <a:rPr lang="ko-KR" altLang="en-US" dirty="0"/>
              <a:t>정리를 포기하는 건 인생을 포기하는 것입니다</a:t>
            </a:r>
            <a:br>
              <a:rPr lang="ko-KR" altLang="en-US" dirty="0"/>
            </a:br>
            <a:r>
              <a:rPr lang="en-US" altLang="ko-KR" dirty="0"/>
              <a:t>002 </a:t>
            </a:r>
            <a:r>
              <a:rPr lang="ko-KR" altLang="en-US" dirty="0"/>
              <a:t>집은 우리의 생명이 거주하는 중요한 공간입니다</a:t>
            </a:r>
            <a:br>
              <a:rPr lang="ko-KR" altLang="en-US" dirty="0"/>
            </a:br>
            <a:r>
              <a:rPr lang="en-US" altLang="ko-KR" dirty="0"/>
              <a:t>003 </a:t>
            </a:r>
            <a:r>
              <a:rPr lang="ko-KR" altLang="en-US" dirty="0"/>
              <a:t>당신이 숨쉬는 공간이 병들고 있습니다</a:t>
            </a:r>
            <a:br>
              <a:rPr lang="ko-KR" altLang="en-US" dirty="0"/>
            </a:br>
            <a:r>
              <a:rPr lang="en-US" altLang="ko-KR" dirty="0"/>
              <a:t>004 </a:t>
            </a:r>
            <a:r>
              <a:rPr lang="ko-KR" altLang="en-US" dirty="0"/>
              <a:t>자신을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바꾸는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ko-KR" altLang="en-US" dirty="0"/>
              <a:t>것이 아니라 일상을 </a:t>
            </a:r>
            <a:r>
              <a:rPr lang="ko-KR" altLang="en-US" dirty="0" smtClean="0"/>
              <a:t>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정돈해나가 면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되지요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/>
              <a:t>005 </a:t>
            </a:r>
            <a:r>
              <a:rPr lang="ko-KR" altLang="en-US" dirty="0"/>
              <a:t>신발 정리가 시작입니다</a:t>
            </a:r>
            <a:br>
              <a:rPr lang="ko-KR" altLang="en-US" dirty="0"/>
            </a:br>
            <a:r>
              <a:rPr lang="en-US" altLang="ko-KR" dirty="0"/>
              <a:t>006 ‘</a:t>
            </a:r>
            <a:r>
              <a:rPr lang="ko-KR" altLang="en-US" dirty="0"/>
              <a:t>집의 </a:t>
            </a:r>
            <a:r>
              <a:rPr lang="ko-KR" altLang="en-US" dirty="0" smtClean="0"/>
              <a:t>때</a:t>
            </a:r>
            <a:r>
              <a:rPr lang="en-US" altLang="ko-KR" dirty="0" smtClean="0"/>
              <a:t>’</a:t>
            </a:r>
            <a:r>
              <a:rPr lang="ko-KR" altLang="en-US" dirty="0" smtClean="0"/>
              <a:t>가 </a:t>
            </a:r>
            <a:r>
              <a:rPr lang="ko-KR" altLang="en-US" dirty="0"/>
              <a:t>바로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마음의 때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입니다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/>
              <a:t>007 </a:t>
            </a:r>
            <a:r>
              <a:rPr lang="ko-KR" altLang="en-US" dirty="0"/>
              <a:t>간직하고 있다가 죽일 건가요</a:t>
            </a:r>
            <a:r>
              <a:rPr lang="en-US" altLang="ko-KR" dirty="0"/>
              <a:t>, </a:t>
            </a:r>
            <a:r>
              <a:rPr lang="ko-KR" altLang="en-US" dirty="0"/>
              <a:t>버려서 살려볼까요</a:t>
            </a:r>
            <a:br>
              <a:rPr lang="ko-KR" altLang="en-US" dirty="0"/>
            </a:br>
            <a:r>
              <a:rPr lang="en-US" altLang="ko-KR" dirty="0"/>
              <a:t>008 </a:t>
            </a:r>
            <a:r>
              <a:rPr lang="ko-KR" altLang="en-US" dirty="0"/>
              <a:t>정리는 액막이</a:t>
            </a:r>
            <a:r>
              <a:rPr lang="en-US" altLang="ko-KR" dirty="0"/>
              <a:t>, </a:t>
            </a:r>
            <a:r>
              <a:rPr lang="ko-KR" altLang="en-US" dirty="0"/>
              <a:t>청소는 정화입니다</a:t>
            </a:r>
            <a:br>
              <a:rPr lang="ko-KR" altLang="en-US" dirty="0"/>
            </a:br>
            <a:r>
              <a:rPr lang="en-US" altLang="ko-KR" dirty="0"/>
              <a:t>009 </a:t>
            </a:r>
            <a:r>
              <a:rPr lang="ko-KR" altLang="en-US" dirty="0"/>
              <a:t>이웃과의 인연은 집 정리에서 </a:t>
            </a:r>
            <a:r>
              <a:rPr lang="ko-KR" altLang="en-US" dirty="0" smtClean="0"/>
              <a:t>시작됩니다</a:t>
            </a:r>
            <a:endParaRPr lang="en-US" altLang="ko-KR" dirty="0"/>
          </a:p>
          <a:p>
            <a:pPr>
              <a:lnSpc>
                <a:spcPct val="120000"/>
              </a:lnSpc>
            </a:pPr>
            <a:endParaRPr lang="en-US" altLang="ko-KR" b="1" dirty="0" smtClean="0"/>
          </a:p>
          <a:p>
            <a:pPr>
              <a:lnSpc>
                <a:spcPct val="120000"/>
              </a:lnSpc>
            </a:pPr>
            <a:r>
              <a:rPr lang="ko-KR" altLang="en-US" b="1" dirty="0" smtClean="0"/>
              <a:t>제</a:t>
            </a:r>
            <a:r>
              <a:rPr lang="en-US" altLang="ko-KR" b="1" dirty="0"/>
              <a:t>2</a:t>
            </a:r>
            <a:r>
              <a:rPr lang="ko-KR" altLang="en-US" b="1" dirty="0"/>
              <a:t>장 물건과 공간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/>
              <a:t>010 </a:t>
            </a:r>
            <a:r>
              <a:rPr lang="ko-KR" altLang="en-US" dirty="0"/>
              <a:t>모든 것을 소유할 필요도 없고</a:t>
            </a:r>
            <a:r>
              <a:rPr lang="en-US" altLang="ko-KR" dirty="0"/>
              <a:t>, </a:t>
            </a:r>
            <a:r>
              <a:rPr lang="ko-KR" altLang="en-US" dirty="0" smtClean="0"/>
              <a:t>소유할 </a:t>
            </a:r>
            <a:r>
              <a:rPr lang="ko-KR" altLang="en-US" dirty="0"/>
              <a:t>수 있는 것도 아닙니다</a:t>
            </a:r>
            <a:br>
              <a:rPr lang="ko-KR" altLang="en-US" dirty="0"/>
            </a:br>
            <a:r>
              <a:rPr lang="en-US" altLang="ko-KR" dirty="0"/>
              <a:t>011 </a:t>
            </a:r>
            <a:r>
              <a:rPr lang="ko-KR" altLang="en-US" dirty="0"/>
              <a:t>생활의 재고는 곧 인생의 채무입니다</a:t>
            </a:r>
            <a:br>
              <a:rPr lang="ko-KR" altLang="en-US" dirty="0"/>
            </a:br>
            <a:r>
              <a:rPr lang="en-US" altLang="ko-KR" dirty="0"/>
              <a:t>012 </a:t>
            </a:r>
            <a:r>
              <a:rPr lang="ko-KR" altLang="en-US" dirty="0"/>
              <a:t>물건의 막힘은 생각의 막힘으로 이어집니다</a:t>
            </a:r>
            <a:br>
              <a:rPr lang="ko-KR" altLang="en-US" dirty="0"/>
            </a:br>
            <a:r>
              <a:rPr lang="en-US" altLang="ko-KR" dirty="0"/>
              <a:t>013 </a:t>
            </a:r>
            <a:r>
              <a:rPr lang="ko-KR" altLang="en-US" dirty="0"/>
              <a:t>빈 공간은 반드시 그 무언가로 채워집니다</a:t>
            </a:r>
            <a:br>
              <a:rPr lang="ko-KR" altLang="en-US" dirty="0"/>
            </a:br>
            <a:r>
              <a:rPr lang="en-US" altLang="ko-KR" dirty="0"/>
              <a:t>014 </a:t>
            </a:r>
            <a:r>
              <a:rPr lang="ko-KR" altLang="en-US" dirty="0"/>
              <a:t>막힌 공간을 자유로운 공간으로 </a:t>
            </a:r>
            <a:r>
              <a:rPr lang="ko-KR" altLang="en-US" dirty="0" smtClean="0"/>
              <a:t>만듭시다</a:t>
            </a:r>
            <a:endParaRPr lang="ko-KR" altLang="en-US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788024" y="2173560"/>
            <a:ext cx="4220716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1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1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1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1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1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600" b="1" dirty="0"/>
              <a:t>제</a:t>
            </a:r>
            <a:r>
              <a:rPr lang="en-US" altLang="ko-KR" sz="1600" b="1" dirty="0"/>
              <a:t>3</a:t>
            </a:r>
            <a:r>
              <a:rPr lang="ko-KR" altLang="en-US" sz="1600" b="1" dirty="0"/>
              <a:t>장 말</a:t>
            </a: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015 </a:t>
            </a:r>
            <a:r>
              <a:rPr lang="ko-KR" altLang="en-US" sz="1600" dirty="0"/>
              <a:t>말 </a:t>
            </a:r>
            <a:r>
              <a:rPr lang="ko-KR" altLang="en-US" sz="1600" dirty="0" smtClean="0"/>
              <a:t>너머에는</a:t>
            </a:r>
            <a:r>
              <a:rPr lang="en-US" altLang="ko-KR" sz="1600" dirty="0" smtClean="0"/>
              <a:t> ‘</a:t>
            </a:r>
            <a:r>
              <a:rPr lang="ko-KR" altLang="en-US" sz="1600" dirty="0" smtClean="0"/>
              <a:t>이야기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가 </a:t>
            </a:r>
            <a:r>
              <a:rPr lang="ko-KR" altLang="en-US" sz="1600" dirty="0"/>
              <a:t>있습니다</a:t>
            </a:r>
            <a:br>
              <a:rPr lang="ko-KR" altLang="en-US" sz="1600" dirty="0"/>
            </a:br>
            <a:r>
              <a:rPr lang="en-US" altLang="ko-KR" sz="1600" dirty="0"/>
              <a:t>016 </a:t>
            </a:r>
            <a:r>
              <a:rPr lang="ko-KR" altLang="en-US" sz="1600" dirty="0"/>
              <a:t>말에 </a:t>
            </a:r>
            <a:r>
              <a:rPr lang="ko-KR" altLang="en-US" sz="1600" dirty="0" err="1"/>
              <a:t>무자각했던</a:t>
            </a:r>
            <a:r>
              <a:rPr lang="ko-KR" altLang="en-US" sz="1600" dirty="0"/>
              <a:t> 자신을 깨닫습니다</a:t>
            </a:r>
            <a:br>
              <a:rPr lang="ko-KR" altLang="en-US" sz="1600" dirty="0"/>
            </a:br>
            <a:r>
              <a:rPr lang="en-US" altLang="ko-KR" sz="1600" dirty="0"/>
              <a:t>017 </a:t>
            </a:r>
            <a:r>
              <a:rPr lang="ko-KR" altLang="en-US" sz="1600" dirty="0"/>
              <a:t>인사는 기적을 만듭니다</a:t>
            </a:r>
            <a:br>
              <a:rPr lang="ko-KR" altLang="en-US" sz="1600" dirty="0"/>
            </a:br>
            <a:r>
              <a:rPr lang="en-US" altLang="ko-KR" sz="1600" dirty="0"/>
              <a:t>018 “</a:t>
            </a:r>
            <a:r>
              <a:rPr lang="ko-KR" altLang="en-US" sz="1600" dirty="0" smtClean="0"/>
              <a:t>다녀왔어</a:t>
            </a:r>
            <a:r>
              <a:rPr lang="en-US" altLang="ko-KR" sz="1600" dirty="0" smtClean="0"/>
              <a:t>” 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“</a:t>
            </a:r>
            <a:r>
              <a:rPr lang="ko-KR" altLang="en-US" sz="1600" dirty="0" smtClean="0"/>
              <a:t>어서 와</a:t>
            </a:r>
            <a:r>
              <a:rPr lang="en-US" altLang="ko-KR" sz="1600" dirty="0" smtClean="0"/>
              <a:t>” </a:t>
            </a:r>
            <a:r>
              <a:rPr lang="ko-KR" altLang="en-US" sz="1600" dirty="0" smtClean="0"/>
              <a:t>는 </a:t>
            </a:r>
            <a:r>
              <a:rPr lang="ko-KR" altLang="en-US" sz="1600" dirty="0"/>
              <a:t>무엇보다 소중한 </a:t>
            </a:r>
            <a:r>
              <a:rPr lang="ko-KR" altLang="en-US" sz="1600" dirty="0" err="1"/>
              <a:t>말입</a:t>
            </a:r>
            <a:r>
              <a:rPr lang="ko-KR" altLang="en-US" sz="1600" dirty="0"/>
              <a:t> </a:t>
            </a:r>
            <a:r>
              <a:rPr lang="ko-KR" altLang="en-US" sz="1600" dirty="0" err="1"/>
              <a:t>니다</a:t>
            </a:r>
            <a:r>
              <a:rPr lang="ko-KR" altLang="en-US" sz="1600" dirty="0"/>
              <a:t> </a:t>
            </a:r>
            <a:br>
              <a:rPr lang="ko-KR" altLang="en-US" sz="1600" dirty="0"/>
            </a:br>
            <a:r>
              <a:rPr lang="en-US" altLang="ko-KR" sz="1600" dirty="0"/>
              <a:t>019 </a:t>
            </a:r>
            <a:r>
              <a:rPr lang="ko-KR" altLang="en-US" sz="1600" dirty="0"/>
              <a:t>말하는 방식에 버릇이 </a:t>
            </a:r>
            <a:r>
              <a:rPr lang="ko-KR" altLang="en-US" sz="1600" dirty="0" smtClean="0"/>
              <a:t>있듯이 </a:t>
            </a: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>                          </a:t>
            </a:r>
            <a:r>
              <a:rPr lang="ko-KR" altLang="en-US" sz="1600" dirty="0" smtClean="0"/>
              <a:t>듣는 </a:t>
            </a:r>
            <a:r>
              <a:rPr lang="ko-KR" altLang="en-US" sz="1600" dirty="0"/>
              <a:t>방식에도 버릇이 있습니다</a:t>
            </a:r>
            <a:br>
              <a:rPr lang="ko-KR" altLang="en-US" sz="1600" dirty="0"/>
            </a:br>
            <a:r>
              <a:rPr lang="en-US" altLang="ko-KR" sz="1600" dirty="0"/>
              <a:t>020 </a:t>
            </a:r>
            <a:r>
              <a:rPr lang="ko-KR" altLang="en-US" sz="1600" dirty="0"/>
              <a:t>말에도 과잉과 부족이 있지요</a:t>
            </a:r>
            <a:br>
              <a:rPr lang="ko-KR" altLang="en-US" sz="1600" dirty="0"/>
            </a:br>
            <a:r>
              <a:rPr lang="en-US" altLang="ko-KR" sz="1600" dirty="0"/>
              <a:t>021 </a:t>
            </a:r>
            <a:r>
              <a:rPr lang="ko-KR" altLang="en-US" sz="1600" dirty="0"/>
              <a:t>말을 주체적으로 </a:t>
            </a:r>
            <a:r>
              <a:rPr lang="ko-KR" altLang="en-US" sz="1600" dirty="0" smtClean="0"/>
              <a:t>하면 인생도 </a:t>
            </a:r>
            <a:r>
              <a:rPr lang="ko-KR" altLang="en-US" sz="1600" dirty="0"/>
              <a:t>주체적으로 살 수 있지요</a:t>
            </a:r>
            <a:br>
              <a:rPr lang="ko-KR" altLang="en-US" sz="1600" dirty="0"/>
            </a:br>
            <a:r>
              <a:rPr lang="en-US" altLang="ko-KR" sz="1600" dirty="0"/>
              <a:t>022 </a:t>
            </a:r>
            <a:r>
              <a:rPr lang="en-US" altLang="ko-KR" sz="1600" dirty="0" smtClean="0"/>
              <a:t>“</a:t>
            </a:r>
            <a:r>
              <a:rPr lang="ko-KR" altLang="en-US" sz="1600" dirty="0" smtClean="0"/>
              <a:t>미안해</a:t>
            </a:r>
            <a:r>
              <a:rPr lang="en-US" altLang="ko-KR" sz="1600" dirty="0" smtClean="0"/>
              <a:t>” </a:t>
            </a:r>
            <a:r>
              <a:rPr lang="ko-KR" altLang="en-US" sz="1600" dirty="0" smtClean="0"/>
              <a:t>라고 </a:t>
            </a:r>
            <a:r>
              <a:rPr lang="ko-KR" altLang="en-US" sz="1600" dirty="0"/>
              <a:t>말할 수 있으면 건강한 것입니다</a:t>
            </a:r>
            <a:br>
              <a:rPr lang="ko-KR" altLang="en-US" sz="1600" dirty="0"/>
            </a:br>
            <a:r>
              <a:rPr lang="en-US" altLang="ko-KR" sz="1600" dirty="0"/>
              <a:t>023 </a:t>
            </a:r>
            <a:r>
              <a:rPr lang="ko-KR" altLang="en-US" sz="1600" dirty="0"/>
              <a:t>걸을 수 있었기 때문에 말이 생겼습니다</a:t>
            </a:r>
            <a:br>
              <a:rPr lang="ko-KR" altLang="en-US" sz="1600" dirty="0"/>
            </a:br>
            <a:r>
              <a:rPr lang="en-US" altLang="ko-KR" sz="1600" dirty="0"/>
              <a:t>024 </a:t>
            </a:r>
            <a:r>
              <a:rPr lang="ko-KR" altLang="en-US" sz="1600" dirty="0"/>
              <a:t>상황에 명칭이 붙으면 사고는 정지하고 맙니다</a:t>
            </a:r>
            <a:br>
              <a:rPr lang="ko-KR" altLang="en-US" sz="1600" dirty="0"/>
            </a:br>
            <a:r>
              <a:rPr lang="en-US" altLang="ko-KR" sz="1600" dirty="0" smtClean="0"/>
              <a:t>025  </a:t>
            </a:r>
            <a:r>
              <a:rPr lang="ko-KR" altLang="en-US" sz="1600" dirty="0"/>
              <a:t>좋은 말로 나를 채웁시다</a:t>
            </a:r>
            <a:br>
              <a:rPr lang="ko-KR" altLang="en-US" sz="1600" dirty="0"/>
            </a:br>
            <a:r>
              <a:rPr lang="en-US" altLang="ko-KR" sz="1600" dirty="0"/>
              <a:t>026 ‘</a:t>
            </a:r>
            <a:r>
              <a:rPr lang="ko-KR" altLang="en-US" sz="1600" dirty="0" smtClean="0"/>
              <a:t>전하다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전해지다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는 </a:t>
            </a:r>
            <a:r>
              <a:rPr lang="ko-KR" altLang="en-US" sz="1600" dirty="0"/>
              <a:t>완전히 다릅니다</a:t>
            </a:r>
            <a:br>
              <a:rPr lang="ko-KR" altLang="en-US" sz="1600" dirty="0"/>
            </a:br>
            <a:r>
              <a:rPr lang="en-US" altLang="ko-KR" sz="1600" dirty="0"/>
              <a:t>027 </a:t>
            </a:r>
            <a:r>
              <a:rPr lang="ko-KR" altLang="en-US" sz="1600" dirty="0"/>
              <a:t>말 이전에 그 사람과의 관계가 먼저입니다</a:t>
            </a:r>
            <a:br>
              <a:rPr lang="ko-KR" altLang="en-US" sz="1600" dirty="0"/>
            </a:br>
            <a:r>
              <a:rPr lang="en-US" altLang="ko-KR" sz="1600" dirty="0"/>
              <a:t>028 </a:t>
            </a:r>
            <a:r>
              <a:rPr lang="ko-KR" altLang="en-US" sz="1600" dirty="0"/>
              <a:t>말에는 당신의 상태가 그대로 </a:t>
            </a:r>
            <a:r>
              <a:rPr lang="ko-KR" altLang="en-US" sz="1600" dirty="0" smtClean="0"/>
              <a:t>나타납니다</a:t>
            </a:r>
            <a:endParaRPr lang="ko-KR" altLang="en-US" sz="16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1B49-BDC9-4695-A3A2-CA625B5FFE83}" type="datetime1">
              <a:rPr lang="ko-KR" altLang="en-US" smtClean="0"/>
              <a:t>2018-04-03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740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39552" y="1714760"/>
            <a:ext cx="4751440" cy="4495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/>
              <a:t>제</a:t>
            </a:r>
            <a:r>
              <a:rPr lang="en-US" altLang="ko-KR" sz="1600" b="1" dirty="0"/>
              <a:t>4</a:t>
            </a:r>
            <a:r>
              <a:rPr lang="ko-KR" altLang="en-US" sz="1600" b="1" dirty="0"/>
              <a:t>장 마음과 몸 </a:t>
            </a:r>
            <a:r>
              <a:rPr lang="en-US" altLang="ko-KR" sz="1600" b="1" dirty="0"/>
              <a:t>[</a:t>
            </a:r>
            <a:r>
              <a:rPr lang="ko-KR" altLang="en-US" sz="1600" b="1" dirty="0"/>
              <a:t>마음</a:t>
            </a:r>
            <a:r>
              <a:rPr lang="en-US" altLang="ko-KR" sz="1600" b="1" dirty="0" smtClean="0"/>
              <a:t>]</a:t>
            </a:r>
            <a:br>
              <a:rPr lang="en-US" altLang="ko-KR" sz="1600" b="1" dirty="0" smtClean="0"/>
            </a:b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029 </a:t>
            </a:r>
            <a:r>
              <a:rPr lang="ko-KR" altLang="en-US" sz="1600" dirty="0"/>
              <a:t>고민에도 즐거움이 있습니다 </a:t>
            </a:r>
            <a:br>
              <a:rPr lang="ko-KR" altLang="en-US" sz="1600" dirty="0"/>
            </a:br>
            <a:r>
              <a:rPr lang="en-US" altLang="ko-KR" sz="1600" dirty="0"/>
              <a:t>030 </a:t>
            </a:r>
            <a:r>
              <a:rPr lang="ko-KR" altLang="en-US" sz="1600" dirty="0"/>
              <a:t>자신의 몸과 마음에 가까워지세요</a:t>
            </a:r>
            <a:br>
              <a:rPr lang="ko-KR" altLang="en-US" sz="1600" dirty="0"/>
            </a:br>
            <a:r>
              <a:rPr lang="en-US" altLang="ko-KR" sz="1600" dirty="0"/>
              <a:t>031 ‘</a:t>
            </a:r>
            <a:r>
              <a:rPr lang="ko-KR" altLang="en-US" sz="1600" dirty="0" smtClean="0"/>
              <a:t>행복해진다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는 </a:t>
            </a:r>
            <a:r>
              <a:rPr lang="ko-KR" altLang="en-US" sz="1600" dirty="0"/>
              <a:t>것은 무엇일까요 </a:t>
            </a:r>
            <a:br>
              <a:rPr lang="ko-KR" altLang="en-US" sz="1600" dirty="0"/>
            </a:br>
            <a:r>
              <a:rPr lang="en-US" altLang="ko-KR" sz="1600" dirty="0"/>
              <a:t>032 </a:t>
            </a:r>
            <a:r>
              <a:rPr lang="ko-KR" altLang="en-US" sz="1600" dirty="0"/>
              <a:t>낙천적으로 살아갑시다</a:t>
            </a:r>
            <a:r>
              <a:rPr lang="en-US" altLang="ko-KR" sz="1600" dirty="0"/>
              <a:t>. </a:t>
            </a:r>
            <a:r>
              <a:rPr lang="ko-KR" altLang="en-US" sz="1600" dirty="0" smtClean="0"/>
              <a:t>단</a:t>
            </a:r>
            <a:r>
              <a:rPr lang="en-US" altLang="ko-KR" sz="1600" dirty="0"/>
              <a:t>, </a:t>
            </a:r>
            <a:r>
              <a:rPr lang="ko-KR" altLang="en-US" sz="1600" dirty="0"/>
              <a:t>각오와 용기를 가지고요 </a:t>
            </a:r>
            <a:br>
              <a:rPr lang="ko-KR" altLang="en-US" sz="1600" dirty="0"/>
            </a:br>
            <a:r>
              <a:rPr lang="en-US" altLang="ko-KR" sz="1600" dirty="0"/>
              <a:t>033 </a:t>
            </a:r>
            <a:r>
              <a:rPr lang="ko-KR" altLang="en-US" sz="1600" dirty="0"/>
              <a:t>믿음을 갖고 살아갑시다</a:t>
            </a:r>
            <a:r>
              <a:rPr lang="en-US" altLang="ko-KR" sz="1600" dirty="0"/>
              <a:t>. </a:t>
            </a:r>
            <a:r>
              <a:rPr lang="ko-KR" altLang="en-US" sz="1600" dirty="0"/>
              <a:t>단</a:t>
            </a:r>
            <a:r>
              <a:rPr lang="en-US" altLang="ko-KR" sz="1600" dirty="0"/>
              <a:t>, </a:t>
            </a:r>
            <a:r>
              <a:rPr lang="ko-KR" altLang="en-US" sz="1600" dirty="0"/>
              <a:t>기대는 놓아버립시다</a:t>
            </a:r>
            <a:br>
              <a:rPr lang="ko-KR" altLang="en-US" sz="1600" dirty="0"/>
            </a:br>
            <a:r>
              <a:rPr lang="en-US" altLang="ko-KR" sz="1600" dirty="0"/>
              <a:t>034 </a:t>
            </a:r>
            <a:r>
              <a:rPr lang="ko-KR" altLang="en-US" sz="1600" dirty="0"/>
              <a:t>우리는 음식과 함께 불안을 먹고 있습니다</a:t>
            </a:r>
            <a:br>
              <a:rPr lang="ko-KR" altLang="en-US" sz="1600" dirty="0"/>
            </a:br>
            <a:r>
              <a:rPr lang="en-US" altLang="ko-KR" sz="1600" dirty="0"/>
              <a:t>035 ‘</a:t>
            </a:r>
            <a:r>
              <a:rPr lang="ko-KR" altLang="en-US" sz="1600" dirty="0"/>
              <a:t>자신을 </a:t>
            </a:r>
            <a:r>
              <a:rPr lang="ko-KR" altLang="en-US" sz="1600" dirty="0" smtClean="0"/>
              <a:t>소중히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 </a:t>
            </a:r>
            <a:r>
              <a:rPr lang="ko-KR" altLang="en-US" sz="1600" dirty="0"/>
              <a:t>하는 것을 늘 잊지 맙시다</a:t>
            </a:r>
            <a:br>
              <a:rPr lang="ko-KR" altLang="en-US" sz="1600" dirty="0"/>
            </a:br>
            <a:r>
              <a:rPr lang="en-US" altLang="ko-KR" sz="1600" dirty="0"/>
              <a:t>036 </a:t>
            </a:r>
            <a:r>
              <a:rPr lang="ko-KR" altLang="en-US" sz="1600" dirty="0"/>
              <a:t>분노를 행동으로 정화합시다</a:t>
            </a:r>
            <a:br>
              <a:rPr lang="ko-KR" altLang="en-US" sz="1600" dirty="0"/>
            </a:br>
            <a:r>
              <a:rPr lang="en-US" altLang="ko-KR" sz="1600" dirty="0"/>
              <a:t>037 </a:t>
            </a:r>
            <a:r>
              <a:rPr lang="ko-KR" altLang="en-US" sz="1600" dirty="0"/>
              <a:t>공포를 받아들일 용기를 가집시다</a:t>
            </a:r>
            <a:br>
              <a:rPr lang="ko-KR" altLang="en-US" sz="1600" dirty="0"/>
            </a:br>
            <a:r>
              <a:rPr lang="en-US" altLang="ko-KR" sz="1600" dirty="0"/>
              <a:t>038 </a:t>
            </a:r>
            <a:r>
              <a:rPr lang="ko-KR" altLang="en-US" sz="1600" dirty="0"/>
              <a:t>슬픔 안에 사랑이 있습니다</a:t>
            </a:r>
            <a:br>
              <a:rPr lang="ko-KR" altLang="en-US" sz="1600" dirty="0"/>
            </a:br>
            <a:r>
              <a:rPr lang="en-US" altLang="ko-KR" sz="1600" dirty="0"/>
              <a:t>039 </a:t>
            </a:r>
            <a:r>
              <a:rPr lang="ko-KR" altLang="en-US" sz="1600" dirty="0"/>
              <a:t>우리는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기본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을 </a:t>
            </a:r>
            <a:r>
              <a:rPr lang="ko-KR" altLang="en-US" sz="1600" dirty="0"/>
              <a:t>잊고 </a:t>
            </a:r>
            <a:r>
              <a:rPr lang="ko-KR" altLang="en-US" sz="1600" dirty="0" smtClean="0"/>
              <a:t>삽니다</a:t>
            </a:r>
            <a:endParaRPr lang="en-US" altLang="ko-KR" sz="1600" dirty="0" smtClean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716016" y="1714760"/>
            <a:ext cx="4292724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1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1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1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1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1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500" b="1" dirty="0"/>
              <a:t>제</a:t>
            </a:r>
            <a:r>
              <a:rPr lang="en-US" altLang="ko-KR" sz="1500" b="1" dirty="0"/>
              <a:t>5</a:t>
            </a:r>
            <a:r>
              <a:rPr lang="ko-KR" altLang="en-US" sz="1500" b="1" dirty="0"/>
              <a:t>장 </a:t>
            </a:r>
            <a:r>
              <a:rPr lang="ko-KR" altLang="en-US" sz="1500" b="1" dirty="0" smtClean="0"/>
              <a:t>관계</a:t>
            </a:r>
            <a:r>
              <a:rPr lang="en-US" altLang="ko-KR" sz="1500" b="1" dirty="0" smtClean="0"/>
              <a:t/>
            </a:r>
            <a:br>
              <a:rPr lang="en-US" altLang="ko-KR" sz="1500" b="1" dirty="0" smtClean="0"/>
            </a:br>
            <a:r>
              <a:rPr lang="ko-KR" altLang="en-US" sz="1500" dirty="0"/>
              <a:t/>
            </a:r>
            <a:br>
              <a:rPr lang="ko-KR" altLang="en-US" sz="1500" dirty="0"/>
            </a:br>
            <a:r>
              <a:rPr lang="en-US" altLang="ko-KR" sz="1500" dirty="0"/>
              <a:t>040 </a:t>
            </a:r>
            <a:r>
              <a:rPr lang="ko-KR" altLang="en-US" sz="1500" dirty="0"/>
              <a:t>적당히 내버려두고 적당히 거리를 둡시다</a:t>
            </a:r>
            <a:br>
              <a:rPr lang="ko-KR" altLang="en-US" sz="1500" dirty="0"/>
            </a:br>
            <a:r>
              <a:rPr lang="en-US" altLang="ko-KR" sz="1500" dirty="0"/>
              <a:t>041 </a:t>
            </a:r>
            <a:r>
              <a:rPr lang="ko-KR" altLang="en-US" sz="1500" dirty="0"/>
              <a:t>어떻게 관계를 맺을지 생각해봅시다</a:t>
            </a:r>
            <a:br>
              <a:rPr lang="ko-KR" altLang="en-US" sz="1500" dirty="0"/>
            </a:br>
            <a:r>
              <a:rPr lang="en-US" altLang="ko-KR" sz="1500" dirty="0"/>
              <a:t>042 </a:t>
            </a:r>
            <a:r>
              <a:rPr lang="ko-KR" altLang="en-US" sz="1500" dirty="0"/>
              <a:t>주변 사람들과 만나고 교류합시다</a:t>
            </a:r>
            <a:br>
              <a:rPr lang="ko-KR" altLang="en-US" sz="1500" dirty="0"/>
            </a:br>
            <a:r>
              <a:rPr lang="en-US" altLang="ko-KR" sz="1500" dirty="0"/>
              <a:t>043 </a:t>
            </a:r>
            <a:r>
              <a:rPr lang="ko-KR" altLang="en-US" sz="1500" dirty="0"/>
              <a:t>때때로 도와달라고 말하는 용기가 필요합니다</a:t>
            </a:r>
            <a:br>
              <a:rPr lang="ko-KR" altLang="en-US" sz="1500" dirty="0"/>
            </a:br>
            <a:r>
              <a:rPr lang="en-US" altLang="ko-KR" sz="1500" dirty="0"/>
              <a:t>044 </a:t>
            </a:r>
            <a:r>
              <a:rPr lang="ko-KR" altLang="en-US" sz="1500" dirty="0"/>
              <a:t>만남은 어쩌면 재능일지도 모릅니다</a:t>
            </a:r>
            <a:br>
              <a:rPr lang="ko-KR" altLang="en-US" sz="1500" dirty="0"/>
            </a:br>
            <a:r>
              <a:rPr lang="en-US" altLang="ko-KR" sz="1500" dirty="0"/>
              <a:t>045 </a:t>
            </a:r>
            <a:r>
              <a:rPr lang="ko-KR" altLang="en-US" sz="1500" dirty="0"/>
              <a:t>우리는 타인을 통해 자신을 알아갑니다</a:t>
            </a:r>
            <a:br>
              <a:rPr lang="ko-KR" altLang="en-US" sz="1500" dirty="0"/>
            </a:br>
            <a:r>
              <a:rPr lang="en-US" altLang="ko-KR" sz="1500" dirty="0"/>
              <a:t>046 </a:t>
            </a:r>
            <a:r>
              <a:rPr lang="en-US" altLang="ko-KR" sz="1500" dirty="0" smtClean="0"/>
              <a:t>‘</a:t>
            </a:r>
            <a:r>
              <a:rPr lang="ko-KR" altLang="en-US" sz="1500" dirty="0" smtClean="0"/>
              <a:t>만남이 없는</a:t>
            </a:r>
            <a:r>
              <a:rPr lang="en-US" altLang="ko-KR" sz="1500" dirty="0" smtClean="0"/>
              <a:t>’</a:t>
            </a:r>
            <a:r>
              <a:rPr lang="ko-KR" altLang="en-US" sz="1500" dirty="0" smtClean="0"/>
              <a:t> 사람은 </a:t>
            </a:r>
            <a:r>
              <a:rPr lang="en-US" altLang="ko-KR" sz="1500" dirty="0"/>
              <a:t> </a:t>
            </a:r>
            <a:r>
              <a:rPr lang="ko-KR" altLang="en-US" sz="1500" dirty="0" smtClean="0"/>
              <a:t>만남이 </a:t>
            </a:r>
            <a:r>
              <a:rPr lang="ko-KR" altLang="en-US" sz="1500" dirty="0"/>
              <a:t>없는 인생을 선택했을 뿐입니다</a:t>
            </a:r>
            <a:br>
              <a:rPr lang="ko-KR" altLang="en-US" sz="1500" dirty="0"/>
            </a:br>
            <a:r>
              <a:rPr lang="en-US" altLang="ko-KR" sz="1500" dirty="0"/>
              <a:t>047 </a:t>
            </a:r>
            <a:r>
              <a:rPr lang="ko-KR" altLang="en-US" sz="1500" dirty="0"/>
              <a:t>인간은 평생 살며 만나야 할 사람과 </a:t>
            </a:r>
            <a:r>
              <a:rPr lang="ko-KR" altLang="en-US" sz="1500" dirty="0" smtClean="0"/>
              <a:t>반드시 </a:t>
            </a:r>
            <a:r>
              <a:rPr lang="ko-KR" altLang="en-US" sz="1500" dirty="0" err="1" smtClean="0"/>
              <a:t>만납</a:t>
            </a:r>
            <a:r>
              <a:rPr lang="ko-KR" altLang="en-US" sz="1500" dirty="0" smtClean="0"/>
              <a:t> </a:t>
            </a:r>
            <a:r>
              <a:rPr lang="ko-KR" altLang="en-US" sz="1500" dirty="0" err="1"/>
              <a:t>니다</a:t>
            </a:r>
            <a:r>
              <a:rPr lang="en-US" altLang="ko-KR" sz="1500" dirty="0"/>
              <a:t>. </a:t>
            </a:r>
            <a:r>
              <a:rPr lang="en-US" altLang="ko-KR" sz="1500" dirty="0" smtClean="0"/>
              <a:t/>
            </a:r>
            <a:br>
              <a:rPr lang="en-US" altLang="ko-KR" sz="1500" dirty="0" smtClean="0"/>
            </a:br>
            <a:r>
              <a:rPr lang="en-US" altLang="ko-KR" sz="1500" dirty="0" smtClean="0"/>
              <a:t>        </a:t>
            </a:r>
            <a:r>
              <a:rPr lang="ko-KR" altLang="en-US" sz="1500" dirty="0" err="1" smtClean="0"/>
              <a:t>한순간도</a:t>
            </a:r>
            <a:r>
              <a:rPr lang="ko-KR" altLang="en-US" sz="1500" dirty="0" smtClean="0"/>
              <a:t> </a:t>
            </a:r>
            <a:r>
              <a:rPr lang="ko-KR" altLang="en-US" sz="1500" dirty="0"/>
              <a:t>이르지 않고 </a:t>
            </a:r>
            <a:r>
              <a:rPr lang="ko-KR" altLang="en-US" sz="1500" dirty="0" err="1"/>
              <a:t>한순간도</a:t>
            </a:r>
            <a:r>
              <a:rPr lang="ko-KR" altLang="en-US" sz="1500" dirty="0"/>
              <a:t> 느리지 </a:t>
            </a:r>
            <a:r>
              <a:rPr lang="ko-KR" altLang="en-US" sz="1500" dirty="0" err="1"/>
              <a:t>않</a:t>
            </a:r>
            <a:r>
              <a:rPr lang="ko-KR" altLang="en-US" sz="1500" dirty="0"/>
              <a:t> 을 </a:t>
            </a:r>
            <a:r>
              <a:rPr lang="ko-KR" altLang="en-US" sz="1500" dirty="0" smtClean="0"/>
              <a:t>때</a:t>
            </a:r>
            <a:endParaRPr lang="ko-KR" altLang="en-US" sz="15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889-F8BD-4DAC-8C01-B442D6C090AA}" type="datetime1">
              <a:rPr lang="ko-KR" altLang="en-US" smtClean="0"/>
              <a:t>2018-04-03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29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39552" y="1714760"/>
            <a:ext cx="4751440" cy="4495800"/>
          </a:xfrm>
        </p:spPr>
        <p:txBody>
          <a:bodyPr>
            <a:normAutofit/>
          </a:bodyPr>
          <a:lstStyle/>
          <a:p>
            <a:r>
              <a:rPr lang="ko-KR" altLang="en-US" sz="1600" b="1" dirty="0"/>
              <a:t>제</a:t>
            </a:r>
            <a:r>
              <a:rPr lang="en-US" altLang="ko-KR" sz="1600" b="1" dirty="0"/>
              <a:t>6</a:t>
            </a:r>
            <a:r>
              <a:rPr lang="ko-KR" altLang="en-US" sz="1600" b="1" dirty="0"/>
              <a:t>장 </a:t>
            </a:r>
            <a:r>
              <a:rPr lang="ko-KR" altLang="en-US" sz="1600" b="1" dirty="0" smtClean="0"/>
              <a:t>의식</a:t>
            </a:r>
            <a:r>
              <a:rPr lang="en-US" altLang="ko-KR" sz="1600" b="1" dirty="0" smtClean="0"/>
              <a:t/>
            </a:r>
            <a:br>
              <a:rPr lang="en-US" altLang="ko-KR" sz="1600" b="1" dirty="0" smtClean="0"/>
            </a:b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048 </a:t>
            </a:r>
            <a:r>
              <a:rPr lang="ko-KR" altLang="en-US" sz="1600" dirty="0"/>
              <a:t>좀더 놓아버립시다</a:t>
            </a:r>
            <a:br>
              <a:rPr lang="ko-KR" altLang="en-US" sz="1600" dirty="0"/>
            </a:br>
            <a:r>
              <a:rPr lang="en-US" altLang="ko-KR" sz="1600" dirty="0"/>
              <a:t>049 </a:t>
            </a:r>
            <a:r>
              <a:rPr lang="ko-KR" altLang="en-US" sz="1600" dirty="0"/>
              <a:t>내 인생은 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나 자신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만이 </a:t>
            </a:r>
            <a:r>
              <a:rPr lang="ko-KR" altLang="en-US" sz="1600" dirty="0"/>
              <a:t>만들어갑니다</a:t>
            </a:r>
            <a:br>
              <a:rPr lang="ko-KR" altLang="en-US" sz="1600" dirty="0"/>
            </a:br>
            <a:r>
              <a:rPr lang="en-US" altLang="ko-KR" sz="1600" dirty="0"/>
              <a:t>050 </a:t>
            </a:r>
            <a:r>
              <a:rPr lang="ko-KR" altLang="en-US" sz="1600" dirty="0"/>
              <a:t>세계는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당신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이 </a:t>
            </a:r>
            <a:r>
              <a:rPr lang="ko-KR" altLang="en-US" sz="1600" dirty="0"/>
              <a:t>만들어갑니다</a:t>
            </a:r>
            <a:br>
              <a:rPr lang="ko-KR" altLang="en-US" sz="1600" dirty="0"/>
            </a:br>
            <a:r>
              <a:rPr lang="en-US" altLang="ko-KR" sz="1600" dirty="0"/>
              <a:t>051 </a:t>
            </a:r>
            <a:r>
              <a:rPr lang="ko-KR" altLang="en-US" sz="1600" dirty="0"/>
              <a:t>우리는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의식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 </a:t>
            </a:r>
            <a:r>
              <a:rPr lang="ko-KR" altLang="en-US" sz="1600" dirty="0"/>
              <a:t>안에 사는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의식의 주민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입니다</a:t>
            </a: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052 </a:t>
            </a:r>
            <a:r>
              <a:rPr lang="ko-KR" altLang="en-US" sz="1600" dirty="0"/>
              <a:t>깨닫지 못했나요</a:t>
            </a:r>
            <a:r>
              <a:rPr lang="en-US" altLang="ko-KR" sz="1600" dirty="0"/>
              <a:t>?</a:t>
            </a:r>
            <a:br>
              <a:rPr lang="en-US" altLang="ko-KR" sz="1600" dirty="0"/>
            </a:br>
            <a:r>
              <a:rPr lang="en-US" altLang="ko-KR" sz="1600" dirty="0"/>
              <a:t>053 </a:t>
            </a:r>
            <a:r>
              <a:rPr lang="ko-KR" altLang="en-US" sz="1600" dirty="0"/>
              <a:t>끝까지 생각해야 합니다</a:t>
            </a:r>
            <a:br>
              <a:rPr lang="ko-KR" altLang="en-US" sz="1600" dirty="0"/>
            </a:br>
            <a:r>
              <a:rPr lang="en-US" altLang="ko-KR" sz="1600" dirty="0"/>
              <a:t>054 </a:t>
            </a:r>
            <a:r>
              <a:rPr lang="ko-KR" altLang="en-US" sz="1600" dirty="0"/>
              <a:t>우리는 어떤 존재든 될 수 있습니다</a:t>
            </a:r>
            <a:br>
              <a:rPr lang="ko-KR" altLang="en-US" sz="1600" dirty="0"/>
            </a:br>
            <a:r>
              <a:rPr lang="en-US" altLang="ko-KR" sz="1600" dirty="0"/>
              <a:t>055 </a:t>
            </a:r>
            <a:r>
              <a:rPr lang="ko-KR" altLang="en-US" sz="1600" dirty="0"/>
              <a:t>욕망은 생명의 원동력입니다</a:t>
            </a:r>
            <a:br>
              <a:rPr lang="ko-KR" altLang="en-US" sz="1600" dirty="0"/>
            </a:br>
            <a:r>
              <a:rPr lang="en-US" altLang="ko-KR" sz="1600" dirty="0"/>
              <a:t>056 </a:t>
            </a:r>
            <a:r>
              <a:rPr lang="ko-KR" altLang="en-US" sz="1600" dirty="0"/>
              <a:t>우리는 절대로 같은 자리에 머물지 않습니다</a:t>
            </a:r>
            <a:br>
              <a:rPr lang="ko-KR" altLang="en-US" sz="1600" dirty="0"/>
            </a:br>
            <a:r>
              <a:rPr lang="en-US" altLang="ko-KR" sz="1600" dirty="0"/>
              <a:t>057 </a:t>
            </a:r>
            <a:r>
              <a:rPr lang="ko-KR" altLang="en-US" sz="1600" dirty="0"/>
              <a:t>몸은 매일 새로 만들어지고 있습니다</a:t>
            </a:r>
            <a:br>
              <a:rPr lang="ko-KR" altLang="en-US" sz="1600" dirty="0"/>
            </a:br>
            <a:r>
              <a:rPr lang="en-US" altLang="ko-KR" sz="1600" dirty="0"/>
              <a:t>058 ‘</a:t>
            </a:r>
            <a:r>
              <a:rPr lang="ko-KR" altLang="en-US" sz="1600" dirty="0" smtClean="0"/>
              <a:t>사이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의 </a:t>
            </a:r>
            <a:r>
              <a:rPr lang="ko-KR" altLang="en-US" sz="1600" dirty="0"/>
              <a:t>중요성을 잊지 맙시다</a:t>
            </a:r>
            <a:br>
              <a:rPr lang="ko-KR" altLang="en-US" sz="1600" dirty="0"/>
            </a:br>
            <a:r>
              <a:rPr lang="en-US" altLang="ko-KR" sz="1600" dirty="0"/>
              <a:t>059 </a:t>
            </a:r>
            <a:r>
              <a:rPr lang="ko-KR" altLang="en-US" sz="1600" dirty="0"/>
              <a:t>마음의 자유는 어디에서 올까요</a:t>
            </a:r>
            <a:r>
              <a:rPr lang="en-US" altLang="ko-KR" sz="1600" dirty="0"/>
              <a:t>?</a:t>
            </a:r>
            <a:br>
              <a:rPr lang="en-US" altLang="ko-KR" sz="1600" dirty="0"/>
            </a:br>
            <a:r>
              <a:rPr lang="en-US" altLang="ko-KR" sz="1600" dirty="0"/>
              <a:t>060 </a:t>
            </a:r>
            <a:r>
              <a:rPr lang="ko-KR" altLang="en-US" sz="1600" dirty="0"/>
              <a:t>노화는 시간의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길이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가 </a:t>
            </a:r>
            <a:r>
              <a:rPr lang="ko-KR" altLang="en-US" sz="1600" dirty="0"/>
              <a:t>아닙니다</a:t>
            </a:r>
            <a:br>
              <a:rPr lang="ko-KR" altLang="en-US" sz="1600" dirty="0"/>
            </a:br>
            <a:r>
              <a:rPr lang="en-US" altLang="ko-KR" sz="1600" dirty="0"/>
              <a:t>061 </a:t>
            </a:r>
            <a:r>
              <a:rPr lang="ko-KR" altLang="en-US" sz="1600" dirty="0"/>
              <a:t>오늘은 어제보다 조금 더 모험을 해봅시다</a:t>
            </a:r>
            <a:br>
              <a:rPr lang="ko-KR" altLang="en-US" sz="1600" dirty="0"/>
            </a:br>
            <a:r>
              <a:rPr lang="en-US" altLang="ko-KR" sz="1600" dirty="0"/>
              <a:t>062 </a:t>
            </a:r>
            <a:r>
              <a:rPr lang="ko-KR" altLang="en-US" sz="1600" dirty="0"/>
              <a:t>높은 곳에서 바라보면 다르게 보입니다</a:t>
            </a:r>
            <a:br>
              <a:rPr lang="ko-KR" altLang="en-US" sz="1600" dirty="0"/>
            </a:br>
            <a:r>
              <a:rPr lang="en-US" altLang="ko-KR" sz="1600" dirty="0"/>
              <a:t>063 ‘</a:t>
            </a:r>
            <a:r>
              <a:rPr lang="ko-KR" altLang="en-US" sz="1600" dirty="0" smtClean="0"/>
              <a:t>객관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적인 </a:t>
            </a:r>
            <a:r>
              <a:rPr lang="ko-KR" altLang="en-US" sz="1600" dirty="0"/>
              <a:t>것과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부감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은 다릅니다</a:t>
            </a:r>
            <a:endParaRPr lang="en-US" altLang="ko-KR" sz="1600" dirty="0" smtClean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932040" y="1714760"/>
            <a:ext cx="40767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1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1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1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1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1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600" b="1" dirty="0"/>
              <a:t>제</a:t>
            </a:r>
            <a:r>
              <a:rPr lang="en-US" altLang="ko-KR" sz="1600" b="1" dirty="0"/>
              <a:t>7</a:t>
            </a:r>
            <a:r>
              <a:rPr lang="ko-KR" altLang="en-US" sz="1600" b="1" dirty="0"/>
              <a:t>장 마음과 몸 </a:t>
            </a:r>
            <a:r>
              <a:rPr lang="en-US" altLang="ko-KR" sz="1600" b="1" dirty="0"/>
              <a:t>[</a:t>
            </a:r>
            <a:r>
              <a:rPr lang="ko-KR" altLang="en-US" sz="1600" b="1" dirty="0"/>
              <a:t>몸</a:t>
            </a:r>
            <a:r>
              <a:rPr lang="en-US" altLang="ko-KR" sz="1600" b="1" dirty="0" smtClean="0"/>
              <a:t>]</a:t>
            </a:r>
            <a:br>
              <a:rPr lang="en-US" altLang="ko-KR" sz="1600" b="1" dirty="0" smtClean="0"/>
            </a:b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064 </a:t>
            </a:r>
            <a:r>
              <a:rPr lang="ko-KR" altLang="en-US" sz="1600" dirty="0"/>
              <a:t>망설여진다면 몸에게 물어봅시다</a:t>
            </a:r>
            <a:br>
              <a:rPr lang="ko-KR" altLang="en-US" sz="1600" dirty="0"/>
            </a:br>
            <a:r>
              <a:rPr lang="en-US" altLang="ko-KR" sz="1600" dirty="0"/>
              <a:t>065 </a:t>
            </a:r>
            <a:r>
              <a:rPr lang="ko-KR" altLang="en-US" sz="1600" dirty="0"/>
              <a:t>일상을 이기는 치료법은 없습니다</a:t>
            </a:r>
            <a:br>
              <a:rPr lang="ko-KR" altLang="en-US" sz="1600" dirty="0"/>
            </a:br>
            <a:r>
              <a:rPr lang="en-US" altLang="ko-KR" sz="1600" dirty="0"/>
              <a:t>066 </a:t>
            </a:r>
            <a:r>
              <a:rPr lang="ko-KR" altLang="en-US" sz="1600" dirty="0"/>
              <a:t>몸의 증상에는 의미가 있습니다</a:t>
            </a:r>
            <a:br>
              <a:rPr lang="ko-KR" altLang="en-US" sz="1600" dirty="0"/>
            </a:br>
            <a:r>
              <a:rPr lang="en-US" altLang="ko-KR" sz="1600" dirty="0"/>
              <a:t>067 </a:t>
            </a:r>
            <a:r>
              <a:rPr lang="ko-KR" altLang="en-US" sz="1600" dirty="0"/>
              <a:t>감기는 세 시간 안에 낫게 하세요</a:t>
            </a:r>
            <a:br>
              <a:rPr lang="ko-KR" altLang="en-US" sz="1600" dirty="0"/>
            </a:br>
            <a:r>
              <a:rPr lang="en-US" altLang="ko-KR" sz="1600" dirty="0"/>
              <a:t>068 </a:t>
            </a:r>
            <a:r>
              <a:rPr lang="ko-KR" altLang="en-US" sz="1600" dirty="0"/>
              <a:t>선택과 결단의 결과가 오늘의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나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입니다</a:t>
            </a: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069 </a:t>
            </a:r>
            <a:r>
              <a:rPr lang="ko-KR" altLang="en-US" sz="1600" dirty="0"/>
              <a:t>우리는 </a:t>
            </a:r>
            <a:r>
              <a:rPr lang="en-US" altLang="ko-KR" sz="1600" dirty="0"/>
              <a:t>0.1</a:t>
            </a:r>
            <a:r>
              <a:rPr lang="ko-KR" altLang="en-US" sz="1600" dirty="0"/>
              <a:t>초 후의 세계만 살고 있습니다</a:t>
            </a:r>
            <a:br>
              <a:rPr lang="ko-KR" altLang="en-US" sz="1600" dirty="0"/>
            </a:br>
            <a:r>
              <a:rPr lang="en-US" altLang="ko-KR" sz="1600" dirty="0"/>
              <a:t>070 </a:t>
            </a:r>
            <a:r>
              <a:rPr lang="ko-KR" altLang="en-US" sz="1600" dirty="0"/>
              <a:t>우리의 호흡이 대기를 만듭니다</a:t>
            </a:r>
            <a:br>
              <a:rPr lang="ko-KR" altLang="en-US" sz="1600" dirty="0"/>
            </a:br>
            <a:r>
              <a:rPr lang="en-US" altLang="ko-KR" sz="1600" dirty="0"/>
              <a:t>071 </a:t>
            </a:r>
            <a:r>
              <a:rPr lang="ko-KR" altLang="en-US" sz="1600" dirty="0"/>
              <a:t>한숨은 생명을 마르게 합니다</a:t>
            </a:r>
            <a:br>
              <a:rPr lang="ko-KR" altLang="en-US" sz="1600" dirty="0"/>
            </a:br>
            <a:r>
              <a:rPr lang="en-US" altLang="ko-KR" sz="1600" dirty="0"/>
              <a:t>072 </a:t>
            </a:r>
            <a:r>
              <a:rPr lang="ko-KR" altLang="en-US" sz="1600" dirty="0"/>
              <a:t>심장 박동이 시간을 만들고 호흡이 공간을 만들 어갑니다</a:t>
            </a:r>
            <a:br>
              <a:rPr lang="ko-KR" altLang="en-US" sz="1600" dirty="0"/>
            </a:br>
            <a:r>
              <a:rPr lang="en-US" altLang="ko-KR" sz="1600" dirty="0"/>
              <a:t>073 “</a:t>
            </a:r>
            <a:r>
              <a:rPr lang="ko-KR" altLang="en-US" sz="1600" dirty="0"/>
              <a:t>잘 먹었습니다”와 </a:t>
            </a:r>
            <a:r>
              <a:rPr lang="en-US" altLang="ko-KR" sz="1600" dirty="0" smtClean="0"/>
              <a:t>“</a:t>
            </a:r>
            <a:r>
              <a:rPr lang="ko-KR" altLang="en-US" sz="1600" dirty="0" smtClean="0"/>
              <a:t>잘 </a:t>
            </a:r>
            <a:r>
              <a:rPr lang="ko-KR" altLang="en-US" sz="1600" dirty="0"/>
              <a:t>먹겠습니다”</a:t>
            </a:r>
            <a:br>
              <a:rPr lang="ko-KR" altLang="en-US" sz="1600" dirty="0"/>
            </a:br>
            <a:r>
              <a:rPr lang="en-US" altLang="ko-KR" sz="1600" dirty="0"/>
              <a:t>074 </a:t>
            </a:r>
            <a:r>
              <a:rPr lang="ko-KR" altLang="en-US" sz="1600" dirty="0"/>
              <a:t>생활 </a:t>
            </a:r>
            <a:r>
              <a:rPr lang="ko-KR" altLang="en-US" sz="1600" dirty="0" err="1"/>
              <a:t>습관병은</a:t>
            </a:r>
            <a:r>
              <a:rPr lang="ko-KR" altLang="en-US" sz="1600" dirty="0"/>
              <a:t> 생활 </a:t>
            </a:r>
            <a:r>
              <a:rPr lang="ko-KR" altLang="en-US" sz="1600" dirty="0" err="1"/>
              <a:t>과잉병입니다</a:t>
            </a: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075 </a:t>
            </a:r>
            <a:r>
              <a:rPr lang="ko-KR" altLang="en-US" sz="1600" dirty="0"/>
              <a:t>무의식이 병을 크게 키웁니다</a:t>
            </a:r>
            <a:br>
              <a:rPr lang="ko-KR" altLang="en-US" sz="1600" dirty="0"/>
            </a:br>
            <a:r>
              <a:rPr lang="en-US" altLang="ko-KR" sz="1600" dirty="0"/>
              <a:t>076 </a:t>
            </a:r>
            <a:r>
              <a:rPr lang="ko-KR" altLang="en-US" sz="1600" dirty="0"/>
              <a:t>정리가 안 되면 관계가 망가져버립니다</a:t>
            </a:r>
            <a:br>
              <a:rPr lang="ko-KR" altLang="en-US" sz="1600" dirty="0"/>
            </a:br>
            <a:r>
              <a:rPr lang="en-US" altLang="ko-KR" sz="1600" dirty="0"/>
              <a:t>077 </a:t>
            </a:r>
            <a:r>
              <a:rPr lang="ko-KR" altLang="en-US" sz="1600" dirty="0"/>
              <a:t>신체의 피로는 모든 감각을 둔하게 만듭니다</a:t>
            </a:r>
            <a:br>
              <a:rPr lang="ko-KR" altLang="en-US" sz="1600" dirty="0"/>
            </a:br>
            <a:r>
              <a:rPr lang="en-US" altLang="ko-KR" sz="1600" dirty="0"/>
              <a:t>078 </a:t>
            </a:r>
            <a:r>
              <a:rPr lang="ko-KR" altLang="en-US" sz="1600" dirty="0"/>
              <a:t>자신을 바꾸고 싶다고 생각하나요</a:t>
            </a:r>
            <a:r>
              <a:rPr lang="en-US" altLang="ko-KR" sz="1600" dirty="0"/>
              <a:t>?</a:t>
            </a:r>
            <a:br>
              <a:rPr lang="en-US" altLang="ko-KR" sz="1600" dirty="0"/>
            </a:br>
            <a:r>
              <a:rPr lang="en-US" altLang="ko-KR" sz="1600" dirty="0"/>
              <a:t>079 </a:t>
            </a:r>
            <a:r>
              <a:rPr lang="ko-KR" altLang="en-US" sz="1600" dirty="0"/>
              <a:t>부드러워지면 모두 이해할 수 </a:t>
            </a:r>
            <a:r>
              <a:rPr lang="ko-KR" altLang="en-US" sz="1600" dirty="0" smtClean="0"/>
              <a:t>있습니다</a:t>
            </a:r>
            <a:endParaRPr lang="ko-KR" altLang="en-US" sz="16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B3E0-63FB-475A-9E22-029357EE2A01}" type="datetime1">
              <a:rPr lang="ko-KR" altLang="en-US" smtClean="0"/>
              <a:t>2018-04-03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730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6" y="1714760"/>
            <a:ext cx="4751440" cy="4495800"/>
          </a:xfrm>
        </p:spPr>
        <p:txBody>
          <a:bodyPr>
            <a:normAutofit/>
          </a:bodyPr>
          <a:lstStyle/>
          <a:p>
            <a:r>
              <a:rPr lang="ko-KR" altLang="en-US" sz="1600" b="1" dirty="0"/>
              <a:t>제</a:t>
            </a:r>
            <a:r>
              <a:rPr lang="en-US" altLang="ko-KR" sz="1600" b="1" dirty="0"/>
              <a:t>8</a:t>
            </a:r>
            <a:r>
              <a:rPr lang="ko-KR" altLang="en-US" sz="1600" b="1" dirty="0"/>
              <a:t>장 부분과 </a:t>
            </a:r>
            <a:r>
              <a:rPr lang="ko-KR" altLang="en-US" sz="1600" b="1" dirty="0" smtClean="0"/>
              <a:t>전체</a:t>
            </a:r>
            <a:r>
              <a:rPr lang="en-US" altLang="ko-KR" sz="1600" b="1" dirty="0" smtClean="0"/>
              <a:t/>
            </a:r>
            <a:br>
              <a:rPr lang="en-US" altLang="ko-KR" sz="1600" b="1" dirty="0" smtClean="0"/>
            </a:b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080 </a:t>
            </a:r>
            <a:r>
              <a:rPr lang="ko-KR" altLang="en-US" sz="1600" dirty="0"/>
              <a:t>일상이 바로 나입니다</a:t>
            </a:r>
            <a:br>
              <a:rPr lang="ko-KR" altLang="en-US" sz="1600" dirty="0"/>
            </a:br>
            <a:r>
              <a:rPr lang="en-US" altLang="ko-KR" sz="1600" dirty="0"/>
              <a:t>081 </a:t>
            </a:r>
            <a:r>
              <a:rPr lang="ko-KR" altLang="en-US" sz="1600" dirty="0"/>
              <a:t>생명에게 물어보세요</a:t>
            </a:r>
            <a:br>
              <a:rPr lang="ko-KR" altLang="en-US" sz="1600" dirty="0"/>
            </a:br>
            <a:r>
              <a:rPr lang="en-US" altLang="ko-KR" sz="1600" dirty="0"/>
              <a:t>082 </a:t>
            </a:r>
            <a:r>
              <a:rPr lang="ko-KR" altLang="en-US" sz="1600" dirty="0"/>
              <a:t>참는 것은 미덕이 아닙니다</a:t>
            </a:r>
            <a:br>
              <a:rPr lang="ko-KR" altLang="en-US" sz="1600" dirty="0"/>
            </a:br>
            <a:r>
              <a:rPr lang="en-US" altLang="ko-KR" sz="1600" dirty="0"/>
              <a:t>083 </a:t>
            </a:r>
            <a:r>
              <a:rPr lang="ko-KR" altLang="en-US" sz="1600" dirty="0"/>
              <a:t>부분은 즉 전체입니다</a:t>
            </a:r>
            <a:br>
              <a:rPr lang="ko-KR" altLang="en-US" sz="1600" dirty="0"/>
            </a:br>
            <a:r>
              <a:rPr lang="en-US" altLang="ko-KR" sz="1600" dirty="0"/>
              <a:t>084 </a:t>
            </a:r>
            <a:r>
              <a:rPr lang="ko-KR" altLang="en-US" sz="1600" dirty="0"/>
              <a:t>몸은 마음을 앞섭니다</a:t>
            </a:r>
            <a:br>
              <a:rPr lang="ko-KR" altLang="en-US" sz="1600" dirty="0"/>
            </a:br>
            <a:r>
              <a:rPr lang="en-US" altLang="ko-KR" sz="1600" dirty="0"/>
              <a:t>085 </a:t>
            </a:r>
            <a:r>
              <a:rPr lang="ko-KR" altLang="en-US" sz="1600" dirty="0" err="1"/>
              <a:t>막힘없이</a:t>
            </a:r>
            <a:r>
              <a:rPr lang="ko-KR" altLang="en-US" sz="1600" dirty="0"/>
              <a:t> 흘러가게 해야 합니다</a:t>
            </a:r>
            <a:br>
              <a:rPr lang="ko-KR" altLang="en-US" sz="1600" dirty="0"/>
            </a:br>
            <a:r>
              <a:rPr lang="en-US" altLang="ko-KR" sz="1600" dirty="0"/>
              <a:t>086 </a:t>
            </a:r>
            <a:r>
              <a:rPr lang="ko-KR" altLang="en-US" sz="1600" dirty="0"/>
              <a:t>들어가는 것보다 잘 나가는 것이 더 중요합니다</a:t>
            </a:r>
            <a:br>
              <a:rPr lang="ko-KR" altLang="en-US" sz="1600" dirty="0"/>
            </a:br>
            <a:r>
              <a:rPr lang="en-US" altLang="ko-KR" sz="1600" dirty="0"/>
              <a:t>087 </a:t>
            </a:r>
            <a:r>
              <a:rPr lang="ko-KR" altLang="en-US" sz="1600" dirty="0"/>
              <a:t>소중한 것은 단 세 개면 됩니다</a:t>
            </a:r>
            <a:br>
              <a:rPr lang="ko-KR" altLang="en-US" sz="1600" dirty="0"/>
            </a:br>
            <a:r>
              <a:rPr lang="en-US" altLang="ko-KR" sz="1600" dirty="0"/>
              <a:t>088 </a:t>
            </a:r>
            <a:r>
              <a:rPr lang="ko-KR" altLang="en-US" sz="1600" dirty="0"/>
              <a:t>직감은 살아가는 데 아주 중요합니다</a:t>
            </a:r>
            <a:br>
              <a:rPr lang="ko-KR" altLang="en-US" sz="1600" dirty="0"/>
            </a:br>
            <a:r>
              <a:rPr lang="en-US" altLang="ko-KR" sz="1600" dirty="0"/>
              <a:t>089 </a:t>
            </a:r>
            <a:r>
              <a:rPr lang="ko-KR" altLang="en-US" sz="1600" dirty="0"/>
              <a:t>원인도 결국은 나에게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미래도 </a:t>
            </a:r>
            <a:r>
              <a:rPr lang="ko-KR" altLang="en-US" sz="1600" dirty="0"/>
              <a:t>결국은 나에게 달려 있습니다</a:t>
            </a:r>
            <a:br>
              <a:rPr lang="ko-KR" altLang="en-US" sz="1600" dirty="0"/>
            </a:br>
            <a:r>
              <a:rPr lang="en-US" altLang="ko-KR" sz="1600" dirty="0"/>
              <a:t>090 </a:t>
            </a:r>
            <a:r>
              <a:rPr lang="ko-KR" altLang="en-US" sz="1600" dirty="0"/>
              <a:t>인간은 지구와 우주를 </a:t>
            </a:r>
            <a:r>
              <a:rPr lang="ko-KR" altLang="en-US" sz="1600" dirty="0" smtClean="0"/>
              <a:t>연결합니다</a:t>
            </a:r>
            <a:endParaRPr lang="en-US" altLang="ko-KR" sz="1600" dirty="0" smtClean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716016" y="1714760"/>
            <a:ext cx="4292724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1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1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1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1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1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600" b="1" dirty="0"/>
              <a:t>제</a:t>
            </a:r>
            <a:r>
              <a:rPr lang="en-US" altLang="ko-KR" sz="1600" b="1" dirty="0"/>
              <a:t>9</a:t>
            </a:r>
            <a:r>
              <a:rPr lang="ko-KR" altLang="en-US" sz="1600" b="1" dirty="0"/>
              <a:t>장 </a:t>
            </a:r>
            <a:r>
              <a:rPr lang="ko-KR" altLang="en-US" sz="1600" b="1" dirty="0" smtClean="0"/>
              <a:t>변화</a:t>
            </a:r>
            <a:r>
              <a:rPr lang="en-US" altLang="ko-KR" sz="1600" b="1" dirty="0" smtClean="0"/>
              <a:t/>
            </a:r>
            <a:br>
              <a:rPr lang="en-US" altLang="ko-KR" sz="1600" b="1" dirty="0" smtClean="0"/>
            </a:b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091 ‘</a:t>
            </a:r>
            <a:r>
              <a:rPr lang="ko-KR" altLang="en-US" sz="1600" dirty="0" smtClean="0"/>
              <a:t>질린다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는 </a:t>
            </a:r>
            <a:r>
              <a:rPr lang="ko-KR" altLang="en-US" sz="1600" dirty="0"/>
              <a:t>느낌은 생명이 보내는 메시지입니다</a:t>
            </a:r>
            <a:br>
              <a:rPr lang="ko-KR" altLang="en-US" sz="1600" dirty="0"/>
            </a:br>
            <a:r>
              <a:rPr lang="en-US" altLang="ko-KR" sz="1600" dirty="0"/>
              <a:t>092 </a:t>
            </a:r>
            <a:r>
              <a:rPr lang="ko-KR" altLang="en-US" sz="1600" dirty="0"/>
              <a:t>변화를 받아들이고 변화를 기뻐하세요</a:t>
            </a:r>
            <a:br>
              <a:rPr lang="ko-KR" altLang="en-US" sz="1600" dirty="0"/>
            </a:br>
            <a:r>
              <a:rPr lang="en-US" altLang="ko-KR" sz="1600" dirty="0"/>
              <a:t>093 </a:t>
            </a:r>
            <a:r>
              <a:rPr lang="ko-KR" altLang="en-US" sz="1600" dirty="0"/>
              <a:t>올바름은 장소를 고르지만 행복은 장소를 고르지 않습니다</a:t>
            </a:r>
            <a:br>
              <a:rPr lang="ko-KR" altLang="en-US" sz="1600" dirty="0"/>
            </a:br>
            <a:r>
              <a:rPr lang="en-US" altLang="ko-KR" sz="1600" dirty="0"/>
              <a:t>094 </a:t>
            </a:r>
            <a:r>
              <a:rPr lang="ko-KR" altLang="en-US" sz="1600" dirty="0"/>
              <a:t>설령 내일</a:t>
            </a:r>
            <a:r>
              <a:rPr lang="en-US" altLang="ko-KR" sz="1600" dirty="0"/>
              <a:t>, </a:t>
            </a:r>
            <a:r>
              <a:rPr lang="ko-KR" altLang="en-US" sz="1600" dirty="0"/>
              <a:t>세계가 멸망하더라도 </a:t>
            </a:r>
            <a:br>
              <a:rPr lang="ko-KR" altLang="en-US" sz="1600" dirty="0"/>
            </a:br>
            <a:r>
              <a:rPr lang="ko-KR" altLang="en-US" sz="1600" dirty="0" smtClean="0"/>
              <a:t>                              나는 </a:t>
            </a:r>
            <a:r>
              <a:rPr lang="ko-KR" altLang="en-US" sz="1600" dirty="0"/>
              <a:t>오늘 사과 묘목을 심겠습니다</a:t>
            </a:r>
            <a:br>
              <a:rPr lang="ko-KR" altLang="en-US" sz="1600" dirty="0"/>
            </a:br>
            <a:r>
              <a:rPr lang="en-US" altLang="ko-KR" sz="1600" dirty="0"/>
              <a:t>095 </a:t>
            </a:r>
            <a:r>
              <a:rPr lang="ko-KR" altLang="en-US" sz="1600" dirty="0"/>
              <a:t>꾸준하게 계속하는 것이야말로 특별합니다</a:t>
            </a:r>
            <a:br>
              <a:rPr lang="ko-KR" altLang="en-US" sz="1600" dirty="0"/>
            </a:br>
            <a:r>
              <a:rPr lang="en-US" altLang="ko-KR" sz="1600" dirty="0"/>
              <a:t>096 </a:t>
            </a:r>
            <a:r>
              <a:rPr lang="ko-KR" altLang="en-US" sz="1600" dirty="0"/>
              <a:t>두려움은 인생 최대의 병입니다</a:t>
            </a:r>
            <a:br>
              <a:rPr lang="ko-KR" altLang="en-US" sz="1600" dirty="0"/>
            </a:br>
            <a:r>
              <a:rPr lang="en-US" altLang="ko-KR" sz="1600" dirty="0"/>
              <a:t>097 </a:t>
            </a:r>
            <a:r>
              <a:rPr lang="ko-KR" altLang="en-US" sz="1600" dirty="0"/>
              <a:t>태양빛은 늘 완전합니다</a:t>
            </a:r>
            <a:r>
              <a:rPr lang="en-US" altLang="ko-KR" sz="1600" dirty="0"/>
              <a:t>. </a:t>
            </a:r>
            <a:r>
              <a:rPr lang="ko-KR" altLang="en-US" sz="1600" dirty="0" smtClean="0"/>
              <a:t>낮도 </a:t>
            </a:r>
            <a:r>
              <a:rPr lang="ko-KR" altLang="en-US" sz="1600" dirty="0"/>
              <a:t>밤도 사실은 없습니다</a:t>
            </a:r>
            <a:br>
              <a:rPr lang="ko-KR" altLang="en-US" sz="1600" dirty="0"/>
            </a:br>
            <a:r>
              <a:rPr lang="en-US" altLang="ko-KR" sz="1600" dirty="0"/>
              <a:t>098 </a:t>
            </a:r>
            <a:r>
              <a:rPr lang="ko-KR" altLang="en-US" sz="1600" dirty="0"/>
              <a:t>생각의 전환은 바로 일상에서 시작합니다</a:t>
            </a:r>
            <a:br>
              <a:rPr lang="ko-KR" altLang="en-US" sz="1600" dirty="0"/>
            </a:br>
            <a:r>
              <a:rPr lang="en-US" altLang="ko-KR" sz="1600" dirty="0"/>
              <a:t>099 </a:t>
            </a:r>
            <a:r>
              <a:rPr lang="ko-KR" altLang="en-US" sz="1600" dirty="0"/>
              <a:t>일상은 모험이 될 수 있습니다</a:t>
            </a:r>
            <a:br>
              <a:rPr lang="ko-KR" altLang="en-US" sz="1600" dirty="0"/>
            </a:br>
            <a:r>
              <a:rPr lang="en-US" altLang="ko-KR" sz="1600" dirty="0"/>
              <a:t>100 </a:t>
            </a:r>
            <a:r>
              <a:rPr lang="ko-KR" altLang="en-US" sz="1600" dirty="0"/>
              <a:t>인생의 발전은 갑작스러운 것이 아닙니다</a:t>
            </a:r>
            <a:br>
              <a:rPr lang="ko-KR" altLang="en-US" sz="1600" dirty="0"/>
            </a:br>
            <a:r>
              <a:rPr lang="en-US" altLang="ko-KR" sz="1600" dirty="0"/>
              <a:t>101 </a:t>
            </a:r>
            <a:r>
              <a:rPr lang="ko-KR" altLang="en-US" sz="1600" dirty="0"/>
              <a:t>단 한 방울의 말이 거대한 물줄기가 됩니다</a:t>
            </a:r>
            <a:br>
              <a:rPr lang="ko-KR" altLang="en-US" sz="1600" dirty="0"/>
            </a:br>
            <a:r>
              <a:rPr lang="en-US" altLang="ko-KR" sz="1600" dirty="0"/>
              <a:t>102 </a:t>
            </a:r>
            <a:r>
              <a:rPr lang="ko-KR" altLang="en-US" sz="1600" dirty="0"/>
              <a:t>모든 것은 변화 안에 </a:t>
            </a:r>
            <a:r>
              <a:rPr lang="ko-KR" altLang="en-US" sz="1600" dirty="0" smtClean="0"/>
              <a:t>있습니다</a:t>
            </a:r>
            <a:endParaRPr lang="ko-KR" altLang="en-US" sz="16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4F78-6BFB-4C90-881E-C41EDDB639E0}" type="datetime1">
              <a:rPr lang="ko-KR" altLang="en-US" smtClean="0"/>
              <a:t>2018-04-03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672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84656" y="1714760"/>
            <a:ext cx="4751440" cy="4495800"/>
          </a:xfrm>
        </p:spPr>
        <p:txBody>
          <a:bodyPr>
            <a:normAutofit/>
          </a:bodyPr>
          <a:lstStyle/>
          <a:p>
            <a:r>
              <a:rPr lang="ko-KR" altLang="en-US" sz="1800" b="1" dirty="0"/>
              <a:t>제</a:t>
            </a:r>
            <a:r>
              <a:rPr lang="en-US" altLang="ko-KR" sz="1800" b="1" dirty="0"/>
              <a:t>10</a:t>
            </a:r>
            <a:r>
              <a:rPr lang="ko-KR" altLang="en-US" sz="1800" b="1" dirty="0"/>
              <a:t>장 </a:t>
            </a:r>
            <a:r>
              <a:rPr lang="ko-KR" altLang="en-US" sz="1800" b="1" dirty="0" smtClean="0"/>
              <a:t>진화</a:t>
            </a:r>
            <a:r>
              <a:rPr lang="en-US" altLang="ko-KR" sz="1800" b="1" dirty="0" smtClean="0"/>
              <a:t/>
            </a:r>
            <a:br>
              <a:rPr lang="en-US" altLang="ko-KR" sz="1800" b="1" dirty="0" smtClean="0"/>
            </a:br>
            <a:r>
              <a:rPr lang="ko-KR" altLang="en-US" sz="1800" dirty="0"/>
              <a:t/>
            </a:r>
            <a:br>
              <a:rPr lang="ko-KR" altLang="en-US" sz="1800" dirty="0"/>
            </a:br>
            <a:r>
              <a:rPr lang="en-US" altLang="ko-KR" sz="1800" dirty="0"/>
              <a:t>103 </a:t>
            </a:r>
            <a:r>
              <a:rPr lang="ko-KR" altLang="en-US" sz="1800" dirty="0"/>
              <a:t>우리의 진화에는 늘 약간의 용기가 있었습니다</a:t>
            </a:r>
            <a:br>
              <a:rPr lang="ko-KR" altLang="en-US" sz="1800" dirty="0"/>
            </a:br>
            <a:r>
              <a:rPr lang="en-US" altLang="ko-KR" sz="1800" dirty="0"/>
              <a:t>104 </a:t>
            </a:r>
            <a:r>
              <a:rPr lang="ko-KR" altLang="en-US" sz="1800" dirty="0"/>
              <a:t>아름다움에 대한 감각</a:t>
            </a:r>
            <a:br>
              <a:rPr lang="ko-KR" altLang="en-US" sz="1800" dirty="0"/>
            </a:br>
            <a:r>
              <a:rPr lang="en-US" altLang="ko-KR" sz="1800" dirty="0"/>
              <a:t>105 </a:t>
            </a:r>
            <a:r>
              <a:rPr lang="ko-KR" altLang="en-US" sz="1800" dirty="0"/>
              <a:t>미완과 함께 나아갑시다</a:t>
            </a:r>
            <a:br>
              <a:rPr lang="ko-KR" altLang="en-US" sz="1800" dirty="0"/>
            </a:br>
            <a:r>
              <a:rPr lang="en-US" altLang="ko-KR" sz="1800" dirty="0"/>
              <a:t>106 </a:t>
            </a:r>
            <a:r>
              <a:rPr lang="ko-KR" altLang="en-US" sz="1800" dirty="0"/>
              <a:t>깎아 없애야 비로소 돋보입니다</a:t>
            </a:r>
            <a:br>
              <a:rPr lang="ko-KR" altLang="en-US" sz="1800" dirty="0"/>
            </a:br>
            <a:r>
              <a:rPr lang="en-US" altLang="ko-KR" sz="1800" dirty="0"/>
              <a:t>107 </a:t>
            </a:r>
            <a:r>
              <a:rPr lang="ko-KR" altLang="en-US" sz="1800" dirty="0"/>
              <a:t>놓아야 비로소 아름답습니다</a:t>
            </a:r>
            <a:br>
              <a:rPr lang="ko-KR" altLang="en-US" sz="1800" dirty="0"/>
            </a:br>
            <a:r>
              <a:rPr lang="en-US" altLang="ko-KR" sz="1800" dirty="0"/>
              <a:t>108 </a:t>
            </a:r>
            <a:r>
              <a:rPr lang="ko-KR" altLang="en-US" sz="1800" dirty="0"/>
              <a:t>인생이란 </a:t>
            </a:r>
            <a:r>
              <a:rPr lang="ko-KR" altLang="en-US" sz="1800" dirty="0" smtClean="0"/>
              <a:t>자유자재로</a:t>
            </a:r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ko-KR" altLang="en-US" sz="1800" dirty="0" smtClean="0"/>
              <a:t>마무리하며 </a:t>
            </a:r>
            <a:r>
              <a:rPr lang="ko-KR" altLang="en-US" sz="1800" dirty="0"/>
              <a:t>답은 늘 당신 곁에 있습니다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DC31-020F-4BFF-B167-40B9329DFCB8}" type="datetime1">
              <a:rPr lang="ko-KR" altLang="en-US" smtClean="0"/>
              <a:t>2018-04-03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726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장 생활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5651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>
                <a:latin typeface="+mn-ea"/>
              </a:rPr>
              <a:t>정리란 물건이나 집을 치우는 일에 그치지 않고 인생 그 자체를 조정하는 것입니다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이런 정리를 가볍게 </a:t>
            </a:r>
            <a:r>
              <a:rPr lang="en-US" altLang="ko-KR" sz="2000" dirty="0" smtClean="0">
                <a:latin typeface="+mn-ea"/>
              </a:rPr>
              <a:t/>
            </a:r>
            <a:br>
              <a:rPr lang="en-US" altLang="ko-KR" sz="2000" dirty="0" smtClean="0">
                <a:latin typeface="+mn-ea"/>
              </a:rPr>
            </a:br>
            <a:r>
              <a:rPr lang="ko-KR" altLang="ko-KR" sz="2000" dirty="0" smtClean="0">
                <a:latin typeface="+mn-ea"/>
              </a:rPr>
              <a:t>여겨서도 안됩니다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정리는 인생을 창조하기 위한 원천입니다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정리를 포기하는 것은 인생을 포기하는 것과 다름 </a:t>
            </a:r>
            <a:r>
              <a:rPr lang="ko-KR" altLang="ko-KR" sz="2000" dirty="0" smtClean="0">
                <a:latin typeface="+mn-ea"/>
              </a:rPr>
              <a:t>없다고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ko-KR" sz="2000" dirty="0" smtClean="0">
                <a:latin typeface="+mn-ea"/>
              </a:rPr>
              <a:t>할 </a:t>
            </a:r>
            <a:r>
              <a:rPr lang="ko-KR" altLang="ko-KR" sz="2000" dirty="0">
                <a:latin typeface="+mn-ea"/>
              </a:rPr>
              <a:t>수 있지요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포기하지 않고 정리를 계속 </a:t>
            </a:r>
            <a:r>
              <a:rPr lang="ko-KR" altLang="ko-KR" sz="2000" dirty="0" smtClean="0">
                <a:latin typeface="+mn-ea"/>
              </a:rPr>
              <a:t>하다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ko-KR" sz="2000" dirty="0" smtClean="0">
                <a:latin typeface="+mn-ea"/>
              </a:rPr>
              <a:t>보면 </a:t>
            </a:r>
            <a:r>
              <a:rPr lang="ko-KR" altLang="ko-KR" sz="2000" dirty="0">
                <a:latin typeface="+mn-ea"/>
              </a:rPr>
              <a:t>우리 인생은 알아서 더 좋은 방향으로 </a:t>
            </a:r>
            <a:r>
              <a:rPr lang="en-US" altLang="ko-KR" sz="2000" dirty="0" smtClean="0">
                <a:latin typeface="+mn-ea"/>
              </a:rPr>
              <a:t/>
            </a:r>
            <a:br>
              <a:rPr lang="en-US" altLang="ko-KR" sz="2000" dirty="0" smtClean="0">
                <a:latin typeface="+mn-ea"/>
              </a:rPr>
            </a:br>
            <a:r>
              <a:rPr lang="ko-KR" altLang="ko-KR" sz="2000" dirty="0" smtClean="0">
                <a:latin typeface="+mn-ea"/>
              </a:rPr>
              <a:t>진행됩니다</a:t>
            </a:r>
            <a:r>
              <a:rPr lang="en-US" altLang="ko-KR" sz="2000" dirty="0" smtClean="0">
                <a:latin typeface="+mn-ea"/>
              </a:rPr>
              <a:t>.</a:t>
            </a:r>
            <a:endParaRPr lang="ko-KR" altLang="ko-KR" sz="20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ko-KR" sz="2000" dirty="0">
                <a:latin typeface="+mn-ea"/>
              </a:rPr>
              <a:t>미처 치우지 못해 불쑥 튀어나온 물건들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ko-KR" sz="2000" dirty="0">
                <a:latin typeface="+mn-ea"/>
              </a:rPr>
              <a:t>수납하지 못해 넘쳐나는 물건들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ko-KR" sz="2000" dirty="0">
                <a:latin typeface="+mn-ea"/>
              </a:rPr>
              <a:t>그리고 보관해둔다는 명목으로 집에 </a:t>
            </a:r>
            <a:r>
              <a:rPr lang="en-US" altLang="ko-KR" sz="2000" dirty="0" smtClean="0">
                <a:latin typeface="+mn-ea"/>
              </a:rPr>
              <a:t/>
            </a:r>
            <a:br>
              <a:rPr lang="en-US" altLang="ko-KR" sz="2000" dirty="0" smtClean="0">
                <a:latin typeface="+mn-ea"/>
              </a:rPr>
            </a:br>
            <a:r>
              <a:rPr lang="ko-KR" altLang="ko-KR" sz="2000" dirty="0" smtClean="0">
                <a:latin typeface="+mn-ea"/>
              </a:rPr>
              <a:t>쌓여 </a:t>
            </a:r>
            <a:r>
              <a:rPr lang="ko-KR" altLang="ko-KR" sz="2000" dirty="0">
                <a:latin typeface="+mn-ea"/>
              </a:rPr>
              <a:t>있는 물건들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그 물건들은 몸의 때처럼 이제 그 쓰임을 다했습니다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말하자면 </a:t>
            </a:r>
            <a:r>
              <a:rPr lang="en-US" altLang="ko-KR" sz="2000" dirty="0">
                <a:latin typeface="+mn-ea"/>
              </a:rPr>
              <a:t>‘</a:t>
            </a:r>
            <a:r>
              <a:rPr lang="ko-KR" altLang="ko-KR" sz="2000" dirty="0">
                <a:latin typeface="+mn-ea"/>
              </a:rPr>
              <a:t>생활의 때</a:t>
            </a:r>
            <a:r>
              <a:rPr lang="en-US" altLang="ko-KR" sz="2000" dirty="0">
                <a:latin typeface="+mn-ea"/>
              </a:rPr>
              <a:t>’</a:t>
            </a:r>
            <a:r>
              <a:rPr lang="ko-KR" altLang="ko-KR" sz="2000" dirty="0">
                <a:latin typeface="+mn-ea"/>
              </a:rPr>
              <a:t>라고 </a:t>
            </a:r>
            <a:r>
              <a:rPr lang="en-US" altLang="ko-KR" sz="2000" dirty="0" smtClean="0">
                <a:latin typeface="+mn-ea"/>
              </a:rPr>
              <a:t/>
            </a:r>
            <a:br>
              <a:rPr lang="en-US" altLang="ko-KR" sz="2000" dirty="0" smtClean="0">
                <a:latin typeface="+mn-ea"/>
              </a:rPr>
            </a:br>
            <a:r>
              <a:rPr lang="ko-KR" altLang="ko-KR" sz="2000" dirty="0" smtClean="0">
                <a:latin typeface="+mn-ea"/>
              </a:rPr>
              <a:t>할 </a:t>
            </a:r>
            <a:r>
              <a:rPr lang="ko-KR" altLang="ko-KR" sz="2000" dirty="0">
                <a:latin typeface="+mn-ea"/>
              </a:rPr>
              <a:t>수 있죠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그런 때를 그대로 두면 몸도 마음도 건강할 수 없습니다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달라붙은 생활의 때는 나중에 그것을 </a:t>
            </a:r>
            <a:r>
              <a:rPr lang="en-US" altLang="ko-KR" sz="2000" dirty="0" smtClean="0">
                <a:latin typeface="+mn-ea"/>
              </a:rPr>
              <a:t/>
            </a:r>
            <a:br>
              <a:rPr lang="en-US" altLang="ko-KR" sz="2000" dirty="0" smtClean="0">
                <a:latin typeface="+mn-ea"/>
              </a:rPr>
            </a:br>
            <a:r>
              <a:rPr lang="ko-KR" altLang="ko-KR" sz="2000" dirty="0" smtClean="0">
                <a:latin typeface="+mn-ea"/>
              </a:rPr>
              <a:t>씻어내려 </a:t>
            </a:r>
            <a:r>
              <a:rPr lang="ko-KR" altLang="ko-KR" sz="2000" dirty="0">
                <a:latin typeface="+mn-ea"/>
              </a:rPr>
              <a:t>해도 잘 씻기지 않는 끈질긴 마음의 때가 됩니다</a:t>
            </a:r>
            <a:r>
              <a:rPr lang="en-US" altLang="ko-KR" sz="2000" dirty="0" smtClean="0">
                <a:latin typeface="+mn-ea"/>
              </a:rPr>
              <a:t>.</a:t>
            </a:r>
            <a:endParaRPr lang="ko-KR" altLang="ko-KR" sz="2000" dirty="0">
              <a:latin typeface="+mn-ea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84ED-0F12-4AB4-8F95-3C44DD5B88D0}" type="datetime1">
              <a:rPr lang="ko-KR" altLang="en-US" smtClean="0"/>
              <a:t>2018-04-03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631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장 생활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5365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000" dirty="0" smtClean="0">
                <a:latin typeface="+mn-ea"/>
              </a:rPr>
              <a:t>물건이 </a:t>
            </a:r>
            <a:r>
              <a:rPr lang="ko-KR" altLang="ko-KR" sz="2000" dirty="0">
                <a:latin typeface="+mn-ea"/>
              </a:rPr>
              <a:t>가득 채워진 공간은 사람을 거부합니다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그런 공간을 남에게 보여주기 싫으니 결국은 이웃과의 관계도 끊어져버리죠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방문하는 쪽 역시 마찬가지예요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물건이 잔뜩 쌓인 폐쇄적인 방이나 집이 자신을 </a:t>
            </a:r>
            <a:r>
              <a:rPr lang="en-US" altLang="ko-KR" sz="2000" dirty="0" smtClean="0">
                <a:latin typeface="+mn-ea"/>
              </a:rPr>
              <a:t/>
            </a:r>
            <a:br>
              <a:rPr lang="en-US" altLang="ko-KR" sz="2000" dirty="0" smtClean="0">
                <a:latin typeface="+mn-ea"/>
              </a:rPr>
            </a:br>
            <a:r>
              <a:rPr lang="ko-KR" altLang="ko-KR" sz="2000" dirty="0" smtClean="0">
                <a:latin typeface="+mn-ea"/>
              </a:rPr>
              <a:t>환대해준다고 </a:t>
            </a:r>
            <a:r>
              <a:rPr lang="ko-KR" altLang="ko-KR" sz="2000" dirty="0">
                <a:latin typeface="+mn-ea"/>
              </a:rPr>
              <a:t>생각할 수 없지요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ko-KR" sz="2000" dirty="0" smtClean="0">
                <a:latin typeface="+mn-ea"/>
              </a:rPr>
              <a:t>불필요한 </a:t>
            </a:r>
            <a:r>
              <a:rPr lang="ko-KR" altLang="ko-KR" sz="2000" dirty="0">
                <a:latin typeface="+mn-ea"/>
              </a:rPr>
              <a:t>물건을 버려 집을 개방적인 공간으로 만들어볼까요</a:t>
            </a:r>
            <a:r>
              <a:rPr lang="en-US" altLang="ko-KR" sz="2000" dirty="0">
                <a:latin typeface="+mn-ea"/>
              </a:rPr>
              <a:t>? </a:t>
            </a:r>
            <a:r>
              <a:rPr lang="ko-KR" altLang="ko-KR" sz="2000" dirty="0">
                <a:latin typeface="+mn-ea"/>
              </a:rPr>
              <a:t>그러면 이웃과의 교류도 자연스러운 흐름이 될 겁니다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개방된 </a:t>
            </a:r>
            <a:r>
              <a:rPr lang="ko-KR" altLang="ko-KR" sz="2000" dirty="0" smtClean="0">
                <a:latin typeface="+mn-ea"/>
              </a:rPr>
              <a:t>공간에는 </a:t>
            </a:r>
            <a:r>
              <a:rPr lang="ko-KR" altLang="ko-KR" sz="2000" dirty="0">
                <a:latin typeface="+mn-ea"/>
              </a:rPr>
              <a:t>해방된 정신이 깃듭니다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ko-KR" sz="2000" dirty="0">
                <a:latin typeface="+mn-ea"/>
              </a:rPr>
              <a:t>사람을 초대하고 싶어지는 </a:t>
            </a:r>
            <a:r>
              <a:rPr lang="ko-KR" altLang="ko-KR" sz="2000" dirty="0" smtClean="0">
                <a:latin typeface="+mn-ea"/>
              </a:rPr>
              <a:t>집</a:t>
            </a:r>
            <a:r>
              <a:rPr lang="en-US" altLang="ko-KR" sz="2000" dirty="0" smtClean="0">
                <a:latin typeface="+mn-ea"/>
              </a:rPr>
              <a:t>,  </a:t>
            </a:r>
            <a:r>
              <a:rPr lang="ko-KR" altLang="ko-KR" sz="2000" dirty="0">
                <a:latin typeface="+mn-ea"/>
              </a:rPr>
              <a:t>사람이 방문하고 싶어지는 집 만들기는 유연한 </a:t>
            </a:r>
            <a:r>
              <a:rPr lang="ko-KR" altLang="ko-KR" sz="2000" dirty="0" smtClean="0">
                <a:latin typeface="+mn-ea"/>
              </a:rPr>
              <a:t>사회 </a:t>
            </a:r>
            <a:r>
              <a:rPr lang="ko-KR" altLang="ko-KR" sz="2000" dirty="0">
                <a:latin typeface="+mn-ea"/>
              </a:rPr>
              <a:t>만들기로 이어질 것입니다</a:t>
            </a:r>
            <a:r>
              <a:rPr lang="en-US" altLang="ko-KR" sz="2000" dirty="0">
                <a:latin typeface="+mn-ea"/>
              </a:rPr>
              <a:t>.</a:t>
            </a:r>
            <a:endParaRPr lang="ko-KR" altLang="ko-KR" sz="20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ko-KR" sz="2000" dirty="0">
                <a:latin typeface="+mn-ea"/>
              </a:rPr>
              <a:t>물건으로 뒤덮인 생활공간뿐만 아니라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ko-KR" sz="2000" dirty="0">
                <a:latin typeface="+mn-ea"/>
              </a:rPr>
              <a:t>정보로 넘치는 사고 속에서 참된 변화를 실현하기란 어렵습니다</a:t>
            </a:r>
            <a:r>
              <a:rPr lang="en-US" altLang="ko-KR" sz="2000" dirty="0">
                <a:latin typeface="+mn-ea"/>
              </a:rPr>
              <a:t>. </a:t>
            </a:r>
            <a:r>
              <a:rPr lang="en-US" altLang="ko-KR" sz="2000" dirty="0" smtClean="0">
                <a:latin typeface="+mn-ea"/>
              </a:rPr>
              <a:t/>
            </a:r>
            <a:br>
              <a:rPr lang="en-US" altLang="ko-KR" sz="2000" dirty="0" smtClean="0">
                <a:latin typeface="+mn-ea"/>
              </a:rPr>
            </a:br>
            <a:r>
              <a:rPr lang="ko-KR" altLang="ko-KR" sz="2000" dirty="0" smtClean="0">
                <a:latin typeface="+mn-ea"/>
              </a:rPr>
              <a:t>그런 </a:t>
            </a:r>
            <a:r>
              <a:rPr lang="ko-KR" altLang="ko-KR" sz="2000" dirty="0">
                <a:latin typeface="+mn-ea"/>
              </a:rPr>
              <a:t>것들을 </a:t>
            </a:r>
            <a:r>
              <a:rPr lang="ko-KR" altLang="ko-KR" sz="2000" dirty="0" smtClean="0">
                <a:latin typeface="+mn-ea"/>
              </a:rPr>
              <a:t>차근차근 </a:t>
            </a:r>
            <a:r>
              <a:rPr lang="ko-KR" altLang="ko-KR" sz="2000" dirty="0">
                <a:latin typeface="+mn-ea"/>
              </a:rPr>
              <a:t>추려낸 후 제일 마지막에 남은 심플한 물건이나 정보를 살펴봅시다</a:t>
            </a:r>
            <a:r>
              <a:rPr lang="en-US" altLang="ko-KR" sz="2000" dirty="0">
                <a:latin typeface="+mn-ea"/>
              </a:rPr>
              <a:t>. </a:t>
            </a:r>
            <a:r>
              <a:rPr lang="en-US" altLang="ko-KR" sz="2000" dirty="0" smtClean="0">
                <a:latin typeface="+mn-ea"/>
              </a:rPr>
              <a:t/>
            </a:r>
            <a:br>
              <a:rPr lang="en-US" altLang="ko-KR" sz="2000" dirty="0" smtClean="0">
                <a:latin typeface="+mn-ea"/>
              </a:rPr>
            </a:br>
            <a:r>
              <a:rPr lang="ko-KR" altLang="ko-KR" sz="2000" dirty="0" smtClean="0">
                <a:latin typeface="+mn-ea"/>
              </a:rPr>
              <a:t>바로 </a:t>
            </a:r>
            <a:r>
              <a:rPr lang="ko-KR" altLang="ko-KR" sz="2000" dirty="0">
                <a:latin typeface="+mn-ea"/>
              </a:rPr>
              <a:t>거기에 당신이 진심으로 바라는 것이 반드시 있을 테니까요</a:t>
            </a:r>
            <a:r>
              <a:rPr lang="en-US" altLang="ko-KR" sz="2000" dirty="0" smtClean="0">
                <a:latin typeface="+mn-ea"/>
              </a:rPr>
              <a:t>.</a:t>
            </a:r>
            <a:endParaRPr lang="ko-KR" altLang="ko-KR" sz="2000" dirty="0">
              <a:latin typeface="+mn-ea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소중한 것은 모두 일상 속에 있다</a:t>
            </a:r>
            <a:r>
              <a:rPr lang="en-US" altLang="ko-KR" smtClean="0"/>
              <a:t>_(</a:t>
            </a:r>
            <a:r>
              <a:rPr lang="ko-KR" altLang="en-US" smtClean="0"/>
              <a:t>주</a:t>
            </a:r>
            <a:r>
              <a:rPr lang="en-US" altLang="ko-KR" smtClean="0"/>
              <a:t>)SCG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3BC25-5D46-4523-B9A6-FFBBFF0861B9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5E7-B7B5-4B16-9B06-04B663F6EAA1}" type="datetime1">
              <a:rPr lang="ko-KR" altLang="en-US" smtClean="0"/>
              <a:t>2018-04-03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07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수평선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945</TotalTime>
  <Words>886</Words>
  <Application>Microsoft Office PowerPoint</Application>
  <PresentationFormat>화면 슬라이드 쇼(4:3)</PresentationFormat>
  <Paragraphs>178</Paragraphs>
  <Slides>26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7" baseType="lpstr">
      <vt:lpstr>가을</vt:lpstr>
      <vt:lpstr>소중한 것은 모두 일상 속에 있다</vt:lpstr>
      <vt:lpstr>저자</vt:lpstr>
      <vt:lpstr>목차</vt:lpstr>
      <vt:lpstr>목차</vt:lpstr>
      <vt:lpstr>목차</vt:lpstr>
      <vt:lpstr>목차</vt:lpstr>
      <vt:lpstr>목차</vt:lpstr>
      <vt:lpstr>1장 생활</vt:lpstr>
      <vt:lpstr>1장 생활</vt:lpstr>
      <vt:lpstr>2장 물건과 공간</vt:lpstr>
      <vt:lpstr>3장 말</vt:lpstr>
      <vt:lpstr>3장 말</vt:lpstr>
      <vt:lpstr>4장 마음과 몸(마음)</vt:lpstr>
      <vt:lpstr>4장 마음과 몸(마음)</vt:lpstr>
      <vt:lpstr>5장 관계</vt:lpstr>
      <vt:lpstr>5장 관계</vt:lpstr>
      <vt:lpstr>6장 의식</vt:lpstr>
      <vt:lpstr>6장 의식</vt:lpstr>
      <vt:lpstr>7장 마음과 몸(몸)</vt:lpstr>
      <vt:lpstr>7장 마음과 몸(몸)</vt:lpstr>
      <vt:lpstr>8장 부분과 전체</vt:lpstr>
      <vt:lpstr>8장 부분과 전체</vt:lpstr>
      <vt:lpstr>9장 변화</vt:lpstr>
      <vt:lpstr>10장 진화</vt:lpstr>
      <vt:lpstr>마무리하며…인생은 자유자재로.</vt:lpstr>
      <vt:lpstr>- The end -</vt:lpstr>
    </vt:vector>
  </TitlesOfParts>
  <Company>MetLife FSR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조성호</dc:creator>
  <cp:lastModifiedBy>Owner</cp:lastModifiedBy>
  <cp:revision>33</cp:revision>
  <dcterms:created xsi:type="dcterms:W3CDTF">2018-03-23T15:33:22Z</dcterms:created>
  <dcterms:modified xsi:type="dcterms:W3CDTF">2018-04-03T09:55:06Z</dcterms:modified>
</cp:coreProperties>
</file>