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9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99332-5539-444B-88A3-9C1ABF347F91}" type="datetimeFigureOut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60A64-B112-4B51-BF6E-86EF070188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715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637D6-7B4A-4061-86AF-81F727B05712}" type="datetimeFigureOut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3DF41-949F-49D8-8ED4-70EEA8D36F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9274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3DF41-949F-49D8-8ED4-70EEA8D36F94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8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3DF41-949F-49D8-8ED4-70EEA8D36F94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8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3DF41-949F-49D8-8ED4-70EEA8D36F94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8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3DF41-949F-49D8-8ED4-70EEA8D36F94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8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3DF41-949F-49D8-8ED4-70EEA8D36F94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3DF41-949F-49D8-8ED4-70EEA8D36F94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8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3DF41-949F-49D8-8ED4-70EEA8D36F94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8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3DF41-949F-49D8-8ED4-70EEA8D36F94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8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457D-7C64-424C-9381-CF1A855E3BB1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90F209-CCB8-40E8-AAF1-43D4D26AAF6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2AD6-5D79-42D2-9344-C7D55600B127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A7E9-DB53-4AF2-BE28-20742363E40C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06FD4-E93C-422E-B644-9B89508C46AB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 rot="16200000">
            <a:off x="8213190" y="5493144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24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/ 26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F0935-65C5-4CAC-85B9-748E181FBA26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61E2-2536-47AC-AB3A-FB7F6F143E22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8A3D-6660-448D-B840-3C29CAAAD2A5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3F95-E1C3-40BD-92CE-2BFB1B224EEF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0B09-C4CA-4904-A913-8C079B2E4D19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A51BB-5C84-432A-847A-CBFE87DD73F8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894F-FC48-41CD-A360-621704013B18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90F209-CCB8-40E8-AAF1-43D4D26AAF6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0BF86B7-CA74-4D31-B659-BC60200D8E47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0290F209-CCB8-40E8-AAF1-43D4D26AAF6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1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1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z="5400" dirty="0" smtClean="0"/>
              <a:t>수선화에게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r>
              <a:rPr lang="en-US" altLang="ko-KR" sz="2800" dirty="0" smtClean="0"/>
              <a:t>(</a:t>
            </a:r>
            <a:r>
              <a:rPr lang="ko-KR" altLang="en-US" sz="2800" dirty="0" smtClean="0"/>
              <a:t>정호승 </a:t>
            </a:r>
            <a:r>
              <a:rPr lang="ko-KR" altLang="en-US" sz="2800" dirty="0" err="1" smtClean="0"/>
              <a:t>시선집</a:t>
            </a:r>
            <a:r>
              <a:rPr lang="en-US" altLang="ko-KR" sz="2800" dirty="0" smtClean="0"/>
              <a:t>)</a:t>
            </a:r>
            <a:endParaRPr lang="ko-KR" altLang="en-US" sz="48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143671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2018.01.08</a:t>
            </a:r>
          </a:p>
          <a:p>
            <a:r>
              <a:rPr lang="ko-KR" altLang="en-US" dirty="0" smtClean="0"/>
              <a:t>㈜</a:t>
            </a:r>
            <a:r>
              <a:rPr lang="en-US" altLang="ko-KR" dirty="0" smtClean="0"/>
              <a:t>SCG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518943"/>
            <a:ext cx="3384376" cy="524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2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꽃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마음속에 박힌 못을 뽑아</a:t>
            </a:r>
            <a:endParaRPr lang="en-US" altLang="ko-KR" dirty="0" smtClean="0"/>
          </a:p>
          <a:p>
            <a:r>
              <a:rPr lang="ko-KR" altLang="en-US" dirty="0" smtClean="0"/>
              <a:t>그 자리에 꽃을 심는다</a:t>
            </a:r>
            <a:endParaRPr lang="en-US" altLang="ko-KR" dirty="0" smtClean="0"/>
          </a:p>
          <a:p>
            <a:r>
              <a:rPr lang="ko-KR" altLang="en-US" dirty="0" smtClean="0"/>
              <a:t>마음속에 박힌 말뚝을 뽑아</a:t>
            </a:r>
            <a:endParaRPr lang="en-US" altLang="ko-KR" dirty="0" smtClean="0"/>
          </a:p>
          <a:p>
            <a:r>
              <a:rPr lang="ko-KR" altLang="en-US" dirty="0" smtClean="0"/>
              <a:t>그 자리에 꽃을 심는다</a:t>
            </a:r>
            <a:endParaRPr lang="en-US" altLang="ko-KR" dirty="0" smtClean="0"/>
          </a:p>
          <a:p>
            <a:r>
              <a:rPr lang="ko-KR" altLang="en-US" dirty="0" smtClean="0"/>
              <a:t>꽃이 인간의 눈물이라면</a:t>
            </a:r>
            <a:endParaRPr lang="en-US" altLang="ko-KR" dirty="0" smtClean="0"/>
          </a:p>
          <a:p>
            <a:r>
              <a:rPr lang="ko-KR" altLang="en-US" dirty="0" smtClean="0"/>
              <a:t>인간은 그 얼마나 아름다운가</a:t>
            </a:r>
            <a:endParaRPr lang="en-US" altLang="ko-KR" dirty="0" smtClean="0"/>
          </a:p>
          <a:p>
            <a:r>
              <a:rPr lang="ko-KR" altLang="en-US" dirty="0" smtClean="0"/>
              <a:t>꽃이 인간의 꿈이라면</a:t>
            </a:r>
            <a:endParaRPr lang="en-US" altLang="ko-KR" dirty="0" smtClean="0"/>
          </a:p>
          <a:p>
            <a:r>
              <a:rPr lang="ko-KR" altLang="en-US" dirty="0" smtClean="0"/>
              <a:t>인간은 그 얼마나 아름다운가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E28F-F7D0-40B9-8B29-FB313356A8E7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898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강물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그대로 두어라 흐르는 것이 물이다</a:t>
            </a:r>
            <a:endParaRPr lang="en-US" altLang="ko-KR" dirty="0" smtClean="0"/>
          </a:p>
          <a:p>
            <a:r>
              <a:rPr lang="ko-KR" altLang="en-US" dirty="0" smtClean="0"/>
              <a:t>사랑의 용서도 용서함도 구하지 말고</a:t>
            </a:r>
            <a:endParaRPr lang="en-US" altLang="ko-KR" dirty="0" smtClean="0"/>
          </a:p>
          <a:p>
            <a:r>
              <a:rPr lang="ko-KR" altLang="en-US" dirty="0" smtClean="0"/>
              <a:t>청춘도 청춘의 돌무덤도 돌아보지 말고</a:t>
            </a:r>
            <a:endParaRPr lang="en-US" altLang="ko-KR" dirty="0" smtClean="0"/>
          </a:p>
          <a:p>
            <a:r>
              <a:rPr lang="ko-KR" altLang="en-US" dirty="0" smtClean="0"/>
              <a:t>그대로 두어라 흐르는 것이 길이다</a:t>
            </a:r>
            <a:endParaRPr lang="en-US" altLang="ko-KR" dirty="0" smtClean="0"/>
          </a:p>
          <a:p>
            <a:r>
              <a:rPr lang="ko-KR" altLang="en-US" dirty="0" smtClean="0"/>
              <a:t>흐느끼는 푸른 댓잎 하나</a:t>
            </a:r>
            <a:endParaRPr lang="en-US" altLang="ko-KR" dirty="0" smtClean="0"/>
          </a:p>
          <a:p>
            <a:r>
              <a:rPr lang="ko-KR" altLang="en-US" dirty="0" smtClean="0"/>
              <a:t>날카로운 붉은 </a:t>
            </a:r>
            <a:r>
              <a:rPr lang="ko-KR" altLang="en-US" dirty="0" err="1" smtClean="0"/>
              <a:t>난초잎</a:t>
            </a:r>
            <a:r>
              <a:rPr lang="ko-KR" altLang="en-US" dirty="0" smtClean="0"/>
              <a:t> 하나</a:t>
            </a:r>
            <a:endParaRPr lang="en-US" altLang="ko-KR" dirty="0" smtClean="0"/>
          </a:p>
          <a:p>
            <a:r>
              <a:rPr lang="ko-KR" altLang="en-US" dirty="0" smtClean="0"/>
              <a:t>강의 중심을 향해 흘러가면 그뿐</a:t>
            </a:r>
            <a:endParaRPr lang="en-US" altLang="ko-KR" dirty="0" smtClean="0"/>
          </a:p>
          <a:p>
            <a:r>
              <a:rPr lang="ko-KR" altLang="en-US" dirty="0" smtClean="0"/>
              <a:t>그 동안 강물을 가로막고 있었던 것은</a:t>
            </a:r>
            <a:endParaRPr lang="en-US" altLang="ko-KR" dirty="0" smtClean="0"/>
          </a:p>
          <a:p>
            <a:r>
              <a:rPr lang="ko-KR" altLang="en-US" dirty="0" smtClean="0"/>
              <a:t>내가 아니었다 절망이었다</a:t>
            </a:r>
            <a:endParaRPr lang="en-US" altLang="ko-KR" dirty="0" smtClean="0"/>
          </a:p>
          <a:p>
            <a:r>
              <a:rPr lang="ko-KR" altLang="en-US" dirty="0" smtClean="0"/>
              <a:t>그 동안 나를 가로막고 있었던 것은</a:t>
            </a:r>
            <a:endParaRPr lang="en-US" altLang="ko-KR" dirty="0" smtClean="0"/>
          </a:p>
          <a:p>
            <a:r>
              <a:rPr lang="ko-KR" altLang="en-US" dirty="0" smtClean="0"/>
              <a:t>강물이 아니었다 희망이었다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E28F-F7D0-40B9-8B29-FB313356A8E7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199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8075240" cy="4373563"/>
          </a:xfrm>
        </p:spPr>
        <p:txBody>
          <a:bodyPr numCol="2">
            <a:normAutofit fontScale="92500" lnSpcReduction="10000"/>
          </a:bodyPr>
          <a:lstStyle/>
          <a:p>
            <a:r>
              <a:rPr lang="ko-KR" altLang="en-US" dirty="0" smtClean="0"/>
              <a:t>새벽에 아가에게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sz="1500" dirty="0" smtClean="0"/>
              <a:t>아가야 햇살에 </a:t>
            </a:r>
            <a:r>
              <a:rPr lang="ko-KR" altLang="en-US" sz="1500" dirty="0" err="1" smtClean="0"/>
              <a:t>녹아내리는</a:t>
            </a:r>
            <a:r>
              <a:rPr lang="ko-KR" altLang="en-US" sz="1500" dirty="0" smtClean="0"/>
              <a:t> 봄눈을 보면</a:t>
            </a:r>
            <a:endParaRPr lang="en-US" altLang="ko-KR" sz="1500" dirty="0" smtClean="0"/>
          </a:p>
          <a:p>
            <a:r>
              <a:rPr lang="ko-KR" altLang="en-US" sz="1500" dirty="0" smtClean="0"/>
              <a:t>이 세상 어딘가에 사랑은 있는가 보다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아가야 봄 하늘에 </a:t>
            </a:r>
            <a:r>
              <a:rPr lang="ko-KR" altLang="en-US" sz="1500" dirty="0" err="1" smtClean="0"/>
              <a:t>피어오르는</a:t>
            </a:r>
            <a:r>
              <a:rPr lang="ko-KR" altLang="en-US" sz="1500" dirty="0" smtClean="0"/>
              <a:t> 아지랑이를 보면</a:t>
            </a:r>
            <a:endParaRPr lang="en-US" altLang="ko-KR" sz="1500" dirty="0" smtClean="0"/>
          </a:p>
          <a:p>
            <a:r>
              <a:rPr lang="ko-KR" altLang="en-US" sz="1500" dirty="0" smtClean="0"/>
              <a:t>이 세상 어딘가에 눈물은 있는가 보다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길가에 홀로 핀 </a:t>
            </a:r>
            <a:r>
              <a:rPr lang="ko-KR" altLang="en-US" sz="1500" dirty="0" err="1" smtClean="0"/>
              <a:t>애기똥풀</a:t>
            </a:r>
            <a:r>
              <a:rPr lang="ko-KR" altLang="en-US" sz="1500" dirty="0" smtClean="0"/>
              <a:t> 같은</a:t>
            </a:r>
            <a:endParaRPr lang="en-US" altLang="ko-KR" sz="1500" dirty="0" smtClean="0"/>
          </a:p>
          <a:p>
            <a:r>
              <a:rPr lang="ko-KR" altLang="en-US" sz="1500" dirty="0" smtClean="0"/>
              <a:t>산길에 홀로 핀 </a:t>
            </a:r>
            <a:r>
              <a:rPr lang="ko-KR" altLang="en-US" sz="1500" dirty="0" err="1" smtClean="0"/>
              <a:t>산씀바귀</a:t>
            </a:r>
            <a:r>
              <a:rPr lang="ko-KR" altLang="en-US" sz="1500" dirty="0" smtClean="0"/>
              <a:t> 같은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endParaRPr lang="en-US" altLang="ko-KR" sz="1500" dirty="0"/>
          </a:p>
          <a:p>
            <a:endParaRPr lang="en-US" altLang="ko-KR" sz="1500" dirty="0" smtClean="0"/>
          </a:p>
          <a:p>
            <a:endParaRPr lang="en-US" altLang="ko-KR" sz="1500" dirty="0"/>
          </a:p>
          <a:p>
            <a:endParaRPr lang="en-US" altLang="ko-KR" sz="1500" dirty="0"/>
          </a:p>
          <a:p>
            <a:r>
              <a:rPr lang="ko-KR" altLang="en-US" sz="1500" dirty="0" smtClean="0"/>
              <a:t>아가야 너는 길을 가다가</a:t>
            </a:r>
            <a:endParaRPr lang="en-US" altLang="ko-KR" sz="1500" dirty="0" smtClean="0"/>
          </a:p>
          <a:p>
            <a:r>
              <a:rPr lang="ko-KR" altLang="en-US" sz="1500" dirty="0" smtClean="0"/>
              <a:t>한 송이 들꽃을 위로하는 사람이 되라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오늘도 어둠의 계절은 깊어</a:t>
            </a:r>
            <a:endParaRPr lang="en-US" altLang="ko-KR" sz="1500" dirty="0" smtClean="0"/>
          </a:p>
          <a:p>
            <a:r>
              <a:rPr lang="ko-KR" altLang="en-US" sz="1500" dirty="0" smtClean="0"/>
              <a:t>새벽하늘 별빛마저 저물었나니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오늘도 진실에 대한 확신처럼</a:t>
            </a:r>
            <a:endParaRPr lang="en-US" altLang="ko-KR" sz="1500" dirty="0" smtClean="0"/>
          </a:p>
          <a:p>
            <a:r>
              <a:rPr lang="ko-KR" altLang="en-US" sz="1500" dirty="0" smtClean="0"/>
              <a:t>이 세상에 아름다운 것은 아직 없나니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아가야 너는 길을 가다가</a:t>
            </a:r>
            <a:endParaRPr lang="en-US" altLang="ko-KR" sz="1500" dirty="0" smtClean="0"/>
          </a:p>
          <a:p>
            <a:r>
              <a:rPr lang="ko-KR" altLang="en-US" sz="1500" dirty="0" smtClean="0"/>
              <a:t>눈물을 노래하는 사람이 되라</a:t>
            </a:r>
            <a:endParaRPr lang="en-US" altLang="ko-KR" sz="15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E28F-F7D0-40B9-8B29-FB313356A8E7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841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8075240" cy="4373563"/>
          </a:xfrm>
        </p:spPr>
        <p:txBody>
          <a:bodyPr numCol="2">
            <a:noAutofit/>
          </a:bodyPr>
          <a:lstStyle/>
          <a:p>
            <a:r>
              <a:rPr lang="ko-KR" altLang="en-US" sz="1600" dirty="0" smtClean="0"/>
              <a:t>내가 사랑하는 사람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200" dirty="0" smtClean="0"/>
              <a:t>나는 그늘이 없는 사람을 사랑하지 않는다</a:t>
            </a:r>
            <a:endParaRPr lang="en-US" altLang="ko-KR" sz="1200" dirty="0" smtClean="0"/>
          </a:p>
          <a:p>
            <a:r>
              <a:rPr lang="ko-KR" altLang="en-US" sz="1200" dirty="0" smtClean="0"/>
              <a:t>나</a:t>
            </a:r>
            <a:r>
              <a:rPr lang="ko-KR" altLang="en-US" sz="1200" dirty="0"/>
              <a:t>는 </a:t>
            </a:r>
            <a:r>
              <a:rPr lang="ko-KR" altLang="en-US" sz="1200" dirty="0" smtClean="0"/>
              <a:t>그늘을 사랑하지 않는 사람을 사랑하지 않는다</a:t>
            </a:r>
            <a:endParaRPr lang="en-US" altLang="ko-KR" sz="1200" dirty="0" smtClean="0"/>
          </a:p>
          <a:p>
            <a:r>
              <a:rPr lang="ko-KR" altLang="en-US" sz="1200" dirty="0" smtClean="0"/>
              <a:t>나</a:t>
            </a:r>
            <a:r>
              <a:rPr lang="ko-KR" altLang="en-US" sz="1200" dirty="0"/>
              <a:t>는 </a:t>
            </a:r>
            <a:r>
              <a:rPr lang="ko-KR" altLang="en-US" sz="1200" dirty="0" smtClean="0"/>
              <a:t>한 그루 나무의 그늘이 된 사람을 사랑한다</a:t>
            </a:r>
            <a:endParaRPr lang="en-US" altLang="ko-KR" sz="1200" dirty="0" smtClean="0"/>
          </a:p>
          <a:p>
            <a:r>
              <a:rPr lang="ko-KR" altLang="en-US" sz="1200" dirty="0" smtClean="0"/>
              <a:t>햇빛</a:t>
            </a:r>
            <a:r>
              <a:rPr lang="ko-KR" altLang="en-US" sz="1200" dirty="0"/>
              <a:t>도 </a:t>
            </a:r>
            <a:r>
              <a:rPr lang="ko-KR" altLang="en-US" sz="1200" dirty="0" smtClean="0"/>
              <a:t>그늘이 있어야 맑고 눈이 부시다</a:t>
            </a:r>
            <a:endParaRPr lang="en-US" altLang="ko-KR" sz="1200" dirty="0" smtClean="0"/>
          </a:p>
          <a:p>
            <a:r>
              <a:rPr lang="ko-KR" altLang="en-US" sz="1200" dirty="0" smtClean="0"/>
              <a:t>나</a:t>
            </a:r>
            <a:r>
              <a:rPr lang="ko-KR" altLang="en-US" sz="1200" dirty="0"/>
              <a:t>무 </a:t>
            </a:r>
            <a:r>
              <a:rPr lang="ko-KR" altLang="en-US" sz="1200" dirty="0" smtClean="0"/>
              <a:t>그늘에 안자</a:t>
            </a:r>
            <a:endParaRPr lang="en-US" altLang="ko-KR" sz="1200" dirty="0" smtClean="0"/>
          </a:p>
          <a:p>
            <a:r>
              <a:rPr lang="ko-KR" altLang="en-US" sz="1200" dirty="0" smtClean="0"/>
              <a:t>나뭇</a:t>
            </a:r>
            <a:r>
              <a:rPr lang="ko-KR" altLang="en-US" sz="1200" dirty="0"/>
              <a:t>잎 </a:t>
            </a:r>
            <a:r>
              <a:rPr lang="ko-KR" altLang="en-US" sz="1200" dirty="0" smtClean="0"/>
              <a:t>사이로 반짝이는 햇살을 바라보면</a:t>
            </a:r>
            <a:endParaRPr lang="en-US" altLang="ko-KR" sz="1200" dirty="0" smtClean="0"/>
          </a:p>
          <a:p>
            <a:r>
              <a:rPr lang="ko-KR" altLang="en-US" sz="1200" dirty="0" smtClean="0"/>
              <a:t>세상</a:t>
            </a:r>
            <a:r>
              <a:rPr lang="ko-KR" altLang="en-US" sz="1200" dirty="0"/>
              <a:t>은 </a:t>
            </a:r>
            <a:r>
              <a:rPr lang="ko-KR" altLang="en-US" sz="1200" dirty="0" smtClean="0"/>
              <a:t>그 얼마나 아름다운가</a:t>
            </a:r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00" dirty="0"/>
          </a:p>
          <a:p>
            <a:r>
              <a:rPr lang="ko-KR" altLang="en-US" sz="1200" dirty="0" smtClean="0"/>
              <a:t>나는 눈물이 없는 사람을 사랑하지 않는다</a:t>
            </a:r>
            <a:endParaRPr lang="en-US" altLang="ko-KR" sz="1200" dirty="0"/>
          </a:p>
          <a:p>
            <a:r>
              <a:rPr lang="ko-KR" altLang="en-US" sz="1200" dirty="0" smtClean="0"/>
              <a:t>나는 눈물을 사랑하지 않는 사람을 사랑하지 않는다</a:t>
            </a:r>
            <a:endParaRPr lang="en-US" altLang="ko-KR" sz="1200" dirty="0" smtClean="0"/>
          </a:p>
          <a:p>
            <a:r>
              <a:rPr lang="ko-KR" altLang="en-US" sz="1200" dirty="0" smtClean="0"/>
              <a:t>나</a:t>
            </a:r>
            <a:r>
              <a:rPr lang="ko-KR" altLang="en-US" sz="1200" dirty="0"/>
              <a:t>는 </a:t>
            </a:r>
            <a:r>
              <a:rPr lang="ko-KR" altLang="en-US" sz="1200" dirty="0" smtClean="0"/>
              <a:t>한 방울 눈물이 된 사람을 사랑한다</a:t>
            </a:r>
            <a:endParaRPr lang="en-US" altLang="ko-KR" sz="1200" dirty="0" smtClean="0"/>
          </a:p>
          <a:p>
            <a:r>
              <a:rPr lang="ko-KR" altLang="en-US" sz="1200" dirty="0" smtClean="0"/>
              <a:t>기쁨</a:t>
            </a:r>
            <a:r>
              <a:rPr lang="ko-KR" altLang="en-US" sz="1200" dirty="0"/>
              <a:t>도 </a:t>
            </a:r>
            <a:r>
              <a:rPr lang="ko-KR" altLang="en-US" sz="1200" dirty="0" smtClean="0"/>
              <a:t>눈물이 없으면 기쁨이 아니다</a:t>
            </a:r>
            <a:endParaRPr lang="en-US" altLang="ko-KR" sz="1200" dirty="0"/>
          </a:p>
          <a:p>
            <a:r>
              <a:rPr lang="ko-KR" altLang="en-US" sz="1200" dirty="0" smtClean="0"/>
              <a:t>사랑도 눈물 없는 사랑이 어디 있는가</a:t>
            </a:r>
            <a:endParaRPr lang="en-US" altLang="ko-KR" sz="1200" dirty="0" smtClean="0"/>
          </a:p>
          <a:p>
            <a:r>
              <a:rPr lang="ko-KR" altLang="en-US" sz="1200" dirty="0" smtClean="0"/>
              <a:t>나</a:t>
            </a:r>
            <a:r>
              <a:rPr lang="ko-KR" altLang="en-US" sz="1200" dirty="0"/>
              <a:t>무 </a:t>
            </a:r>
            <a:r>
              <a:rPr lang="ko-KR" altLang="en-US" sz="1200" dirty="0" smtClean="0"/>
              <a:t>그늘에 앉아</a:t>
            </a:r>
            <a:endParaRPr lang="en-US" altLang="ko-KR" sz="1200" dirty="0" smtClean="0"/>
          </a:p>
          <a:p>
            <a:r>
              <a:rPr lang="ko-KR" altLang="en-US" sz="1200" dirty="0" smtClean="0"/>
              <a:t>다</a:t>
            </a:r>
            <a:r>
              <a:rPr lang="ko-KR" altLang="en-US" sz="1200" dirty="0"/>
              <a:t>른 </a:t>
            </a:r>
            <a:r>
              <a:rPr lang="ko-KR" altLang="en-US" sz="1200" dirty="0" smtClean="0"/>
              <a:t>사람의 눈물을 닦아주는 사람의 모습은</a:t>
            </a:r>
            <a:endParaRPr lang="en-US" altLang="ko-KR" sz="1200" dirty="0" smtClean="0"/>
          </a:p>
          <a:p>
            <a:r>
              <a:rPr lang="ko-KR" altLang="en-US" sz="1200" dirty="0"/>
              <a:t>그 </a:t>
            </a:r>
            <a:r>
              <a:rPr lang="ko-KR" altLang="en-US" sz="1200" dirty="0" smtClean="0"/>
              <a:t>얼마나 고요한 아름다움인가</a:t>
            </a:r>
            <a:endParaRPr lang="en-US" altLang="ko-KR" sz="16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E28F-F7D0-40B9-8B29-FB313356A8E7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99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8075240" cy="4373563"/>
          </a:xfrm>
        </p:spPr>
        <p:txBody>
          <a:bodyPr numCol="1">
            <a:noAutofit/>
          </a:bodyPr>
          <a:lstStyle/>
          <a:p>
            <a:r>
              <a:rPr lang="ko-KR" altLang="en-US" sz="1300" dirty="0" smtClean="0"/>
              <a:t>수선화에게</a:t>
            </a:r>
            <a:endParaRPr lang="en-US" altLang="ko-KR" sz="1300" dirty="0" smtClean="0"/>
          </a:p>
          <a:p>
            <a:endParaRPr lang="en-US" altLang="ko-KR" sz="1300" dirty="0"/>
          </a:p>
          <a:p>
            <a:r>
              <a:rPr lang="ko-KR" altLang="en-US" sz="1300" dirty="0" err="1" smtClean="0"/>
              <a:t>울지마라</a:t>
            </a:r>
            <a:endParaRPr lang="en-US" altLang="ko-KR" sz="1300" dirty="0" smtClean="0"/>
          </a:p>
          <a:p>
            <a:r>
              <a:rPr lang="ko-KR" altLang="en-US" sz="1300" dirty="0" smtClean="0"/>
              <a:t>외로우니까 사람이다</a:t>
            </a:r>
            <a:endParaRPr lang="en-US" altLang="ko-KR" sz="1300" dirty="0" smtClean="0"/>
          </a:p>
          <a:p>
            <a:r>
              <a:rPr lang="ko-KR" altLang="en-US" sz="1300" dirty="0" smtClean="0"/>
              <a:t>살아간다는 것은 외로움을 견디는 일이다</a:t>
            </a:r>
            <a:endParaRPr lang="en-US" altLang="ko-KR" sz="1300" dirty="0" smtClean="0"/>
          </a:p>
          <a:p>
            <a:r>
              <a:rPr lang="ko-KR" altLang="en-US" sz="1300" dirty="0" smtClean="0"/>
              <a:t>공연히 오지 않는 전화를 기다리지 마라</a:t>
            </a:r>
            <a:endParaRPr lang="en-US" altLang="ko-KR" sz="1300" dirty="0" smtClean="0"/>
          </a:p>
          <a:p>
            <a:r>
              <a:rPr lang="ko-KR" altLang="en-US" sz="1300" dirty="0" smtClean="0"/>
              <a:t>눈이 오면 눈길을 걸어가고</a:t>
            </a:r>
            <a:endParaRPr lang="en-US" altLang="ko-KR" sz="1300" dirty="0" smtClean="0"/>
          </a:p>
          <a:p>
            <a:r>
              <a:rPr lang="ko-KR" altLang="en-US" sz="1300" dirty="0" smtClean="0"/>
              <a:t>비가 오면 빗길을 걸어가라</a:t>
            </a:r>
            <a:endParaRPr lang="en-US" altLang="ko-KR" sz="1300" dirty="0" smtClean="0"/>
          </a:p>
          <a:p>
            <a:r>
              <a:rPr lang="ko-KR" altLang="en-US" sz="1300" dirty="0" err="1" smtClean="0"/>
              <a:t>갈대숲에서</a:t>
            </a:r>
            <a:r>
              <a:rPr lang="ko-KR" altLang="en-US" sz="1300" dirty="0" smtClean="0"/>
              <a:t> </a:t>
            </a:r>
            <a:r>
              <a:rPr lang="ko-KR" altLang="en-US" sz="1300" dirty="0" err="1" smtClean="0"/>
              <a:t>가슴검은도요새도</a:t>
            </a:r>
            <a:r>
              <a:rPr lang="ko-KR" altLang="en-US" sz="1300" dirty="0" smtClean="0"/>
              <a:t> 너를 보고 있다</a:t>
            </a:r>
            <a:endParaRPr lang="en-US" altLang="ko-KR" sz="1300" dirty="0" smtClean="0"/>
          </a:p>
          <a:p>
            <a:r>
              <a:rPr lang="ko-KR" altLang="en-US" sz="1300" dirty="0" smtClean="0"/>
              <a:t>가끔</a:t>
            </a:r>
            <a:r>
              <a:rPr lang="ko-KR" altLang="en-US" sz="1300" dirty="0"/>
              <a:t>은 </a:t>
            </a:r>
            <a:r>
              <a:rPr lang="ko-KR" altLang="en-US" sz="1300" dirty="0" smtClean="0"/>
              <a:t>하느님도 외로워서 눈물을 흘리신다</a:t>
            </a:r>
            <a:endParaRPr lang="en-US" altLang="ko-KR" sz="1300" dirty="0" smtClean="0"/>
          </a:p>
          <a:p>
            <a:r>
              <a:rPr lang="ko-KR" altLang="en-US" sz="1300" dirty="0" smtClean="0"/>
              <a:t>새들</a:t>
            </a:r>
            <a:r>
              <a:rPr lang="ko-KR" altLang="en-US" sz="1300" dirty="0"/>
              <a:t>이 </a:t>
            </a:r>
            <a:r>
              <a:rPr lang="ko-KR" altLang="en-US" sz="1300" dirty="0" smtClean="0"/>
              <a:t>나뭇가지에 앉아 있는 것도 외로움 때문에고</a:t>
            </a:r>
            <a:endParaRPr lang="en-US" altLang="ko-KR" sz="1300" dirty="0" smtClean="0"/>
          </a:p>
          <a:p>
            <a:r>
              <a:rPr lang="ko-KR" altLang="en-US" sz="1300" dirty="0" smtClean="0"/>
              <a:t>네가 물가에 앉아 있는 것도 외로움 때문이다</a:t>
            </a:r>
            <a:endParaRPr lang="en-US" altLang="ko-KR" sz="1300" dirty="0" smtClean="0"/>
          </a:p>
          <a:p>
            <a:r>
              <a:rPr lang="ko-KR" altLang="en-US" sz="1300" dirty="0"/>
              <a:t>산 </a:t>
            </a:r>
            <a:r>
              <a:rPr lang="ko-KR" altLang="en-US" sz="1300" dirty="0" smtClean="0"/>
              <a:t>그림자</a:t>
            </a:r>
            <a:r>
              <a:rPr lang="ko-KR" altLang="en-US" sz="1300" dirty="0"/>
              <a:t>도 </a:t>
            </a:r>
            <a:r>
              <a:rPr lang="ko-KR" altLang="en-US" sz="1300" dirty="0" smtClean="0"/>
              <a:t>외로워서 하루에 한 번씩 마을로 내려온다</a:t>
            </a:r>
            <a:endParaRPr lang="en-US" altLang="ko-KR" sz="1300" dirty="0" smtClean="0"/>
          </a:p>
          <a:p>
            <a:r>
              <a:rPr lang="ko-KR" altLang="en-US" sz="1300" dirty="0" smtClean="0"/>
              <a:t>종소리도 외로워서 울려 퍼진다</a:t>
            </a:r>
            <a:endParaRPr lang="en-US" altLang="ko-KR" sz="13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E28F-F7D0-40B9-8B29-FB313356A8E7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213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8075240" cy="4373563"/>
          </a:xfrm>
        </p:spPr>
        <p:txBody>
          <a:bodyPr numCol="2">
            <a:noAutofit/>
          </a:bodyPr>
          <a:lstStyle/>
          <a:p>
            <a:r>
              <a:rPr lang="ko-KR" altLang="en-US" sz="1800" dirty="0" smtClean="0"/>
              <a:t>봄눈이 오는 날 편지를 부친다</a:t>
            </a:r>
            <a:endParaRPr lang="en-US" altLang="ko-KR" sz="1800" dirty="0" smtClean="0"/>
          </a:p>
          <a:p>
            <a:endParaRPr lang="en-US" altLang="ko-KR" sz="1600" dirty="0" smtClean="0"/>
          </a:p>
          <a:p>
            <a:r>
              <a:rPr lang="ko-KR" altLang="en-US" sz="1500" dirty="0" smtClean="0"/>
              <a:t>용서하지 못하는 자를 위하여</a:t>
            </a:r>
            <a:endParaRPr lang="en-US" altLang="ko-KR" sz="1500" dirty="0" smtClean="0"/>
          </a:p>
          <a:p>
            <a:r>
              <a:rPr lang="ko-KR" altLang="en-US" sz="1500" dirty="0" smtClean="0"/>
              <a:t>봄눈이 오는 날 편지를 부친다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ko-KR" altLang="en-US" sz="1500" dirty="0" smtClean="0"/>
              <a:t>용서할 수 없는 자에게 보내는 편지를 쓰며</a:t>
            </a:r>
            <a:endParaRPr lang="en-US" altLang="ko-KR" sz="1500" dirty="0" smtClean="0"/>
          </a:p>
          <a:p>
            <a:r>
              <a:rPr lang="ko-KR" altLang="en-US" sz="1500" dirty="0" smtClean="0"/>
              <a:t>사람들이 울면서 잠드는 밤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ko-KR" altLang="en-US" sz="1500" dirty="0" smtClean="0"/>
              <a:t>한 사람의 마음을 용서하기 위하여</a:t>
            </a:r>
            <a:endParaRPr lang="en-US" altLang="ko-KR" sz="1500" dirty="0" smtClean="0"/>
          </a:p>
          <a:p>
            <a:r>
              <a:rPr lang="ko-KR" altLang="en-US" sz="1500" dirty="0" smtClean="0"/>
              <a:t>마지막 잎새 하나 땅 위에 떨어지고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endParaRPr lang="en-US" altLang="ko-KR" sz="1500" dirty="0" smtClean="0"/>
          </a:p>
          <a:p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또 </a:t>
            </a:r>
            <a:r>
              <a:rPr lang="ko-KR" altLang="en-US" sz="1500" dirty="0" err="1" smtClean="0"/>
              <a:t>한사람의</a:t>
            </a:r>
            <a:r>
              <a:rPr lang="ko-KR" altLang="en-US" sz="1500" dirty="0" smtClean="0"/>
              <a:t> 마음을 용서하기 위하여</a:t>
            </a:r>
            <a:endParaRPr lang="en-US" altLang="ko-KR" sz="1500" dirty="0" smtClean="0"/>
          </a:p>
          <a:p>
            <a:r>
              <a:rPr lang="ko-KR" altLang="en-US" sz="1500" dirty="0" smtClean="0"/>
              <a:t>또 </a:t>
            </a:r>
            <a:r>
              <a:rPr lang="ko-KR" altLang="en-US" sz="1500" dirty="0" err="1" smtClean="0"/>
              <a:t>한사람의</a:t>
            </a:r>
            <a:r>
              <a:rPr lang="ko-KR" altLang="en-US" sz="1500" dirty="0" smtClean="0"/>
              <a:t> 들녘이 저물어간다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용서하지 못하는 자의 어깨 위에 기대어</a:t>
            </a:r>
            <a:endParaRPr lang="en-US" altLang="ko-KR" sz="1500" dirty="0" smtClean="0"/>
          </a:p>
          <a:p>
            <a:r>
              <a:rPr lang="ko-KR" altLang="en-US" sz="1500" dirty="0" smtClean="0"/>
              <a:t>날마</a:t>
            </a:r>
            <a:r>
              <a:rPr lang="ko-KR" altLang="en-US" sz="1500" dirty="0"/>
              <a:t>다 </a:t>
            </a:r>
            <a:r>
              <a:rPr lang="ko-KR" altLang="en-US" sz="1500" dirty="0" smtClean="0"/>
              <a:t>위로 받지 못하는 자의 눈물이여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ko-KR" altLang="en-US" sz="1500" dirty="0" smtClean="0"/>
              <a:t>사랑</a:t>
            </a:r>
            <a:r>
              <a:rPr lang="ko-KR" altLang="en-US" sz="1500" dirty="0"/>
              <a:t>할 </a:t>
            </a:r>
            <a:r>
              <a:rPr lang="ko-KR" altLang="en-US" sz="1500" dirty="0" smtClean="0"/>
              <a:t>수 없는 자를 용서하기 위하여</a:t>
            </a:r>
            <a:endParaRPr lang="en-US" altLang="ko-KR" sz="1500" dirty="0" smtClean="0"/>
          </a:p>
          <a:p>
            <a:r>
              <a:rPr lang="ko-KR" altLang="en-US" sz="1500" dirty="0"/>
              <a:t>봄눈이 오는 날 편지를 부친다</a:t>
            </a:r>
            <a:endParaRPr lang="en-US" altLang="ko-KR" sz="15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E28F-F7D0-40B9-8B29-FB313356A8E7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59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8075240" cy="4373563"/>
          </a:xfrm>
        </p:spPr>
        <p:txBody>
          <a:bodyPr numCol="2">
            <a:noAutofit/>
          </a:bodyPr>
          <a:lstStyle/>
          <a:p>
            <a:r>
              <a:rPr lang="ko-KR" altLang="en-US" sz="1800" dirty="0" smtClean="0"/>
              <a:t>무인등대</a:t>
            </a:r>
            <a:endParaRPr lang="en-US" altLang="ko-KR" sz="18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등대는 바다가 아니다</a:t>
            </a:r>
            <a:endParaRPr lang="en-US" altLang="ko-KR" sz="1500" dirty="0" smtClean="0"/>
          </a:p>
          <a:p>
            <a:r>
              <a:rPr lang="ko-KR" altLang="en-US" sz="1500" dirty="0" smtClean="0"/>
              <a:t>등대는 바다를 밝힐 뿐</a:t>
            </a:r>
            <a:endParaRPr lang="en-US" altLang="ko-KR" sz="1500" dirty="0" smtClean="0"/>
          </a:p>
          <a:p>
            <a:r>
              <a:rPr lang="ko-KR" altLang="en-US" sz="1500" dirty="0" smtClean="0"/>
              <a:t>바다가 되어야 하는 이는</a:t>
            </a:r>
            <a:endParaRPr lang="en-US" altLang="ko-KR" sz="1500" dirty="0" smtClean="0"/>
          </a:p>
          <a:p>
            <a:r>
              <a:rPr lang="ko-KR" altLang="en-US" sz="1500" dirty="0" smtClean="0"/>
              <a:t>당신이다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오늘도 당신은 멀리 배를 타고 나아가</a:t>
            </a:r>
            <a:endParaRPr lang="en-US" altLang="ko-KR" sz="1500" dirty="0" smtClean="0"/>
          </a:p>
          <a:p>
            <a:r>
              <a:rPr lang="ko-KR" altLang="en-US" sz="1500" dirty="0" smtClean="0"/>
              <a:t>그만 바다에 길을 빠뜨린다</a:t>
            </a:r>
            <a:endParaRPr lang="en-US" altLang="ko-KR" sz="1500" dirty="0" smtClean="0"/>
          </a:p>
          <a:p>
            <a:r>
              <a:rPr lang="ko-KR" altLang="en-US" sz="1500" dirty="0" smtClean="0"/>
              <a:t>길을 빠뜨린 지점을</a:t>
            </a:r>
            <a:endParaRPr lang="en-US" altLang="ko-KR" sz="1500" dirty="0" smtClean="0"/>
          </a:p>
          <a:p>
            <a:r>
              <a:rPr lang="ko-KR" altLang="en-US" sz="1500" dirty="0" smtClean="0"/>
              <a:t>뱃전에다 새기고 돌아와</a:t>
            </a:r>
            <a:endParaRPr lang="en-US" altLang="ko-KR" sz="1500" dirty="0" smtClean="0"/>
          </a:p>
          <a:p>
            <a:r>
              <a:rPr lang="ko-KR" altLang="en-US" sz="1500" dirty="0" smtClean="0"/>
              <a:t>결국 길을 찾지 못하고</a:t>
            </a:r>
            <a:endParaRPr lang="en-US" altLang="ko-KR" sz="1500" dirty="0" smtClean="0"/>
          </a:p>
          <a:p>
            <a:endParaRPr lang="en-US" altLang="ko-KR" sz="1500" dirty="0"/>
          </a:p>
          <a:p>
            <a:endParaRPr lang="en-US" altLang="ko-KR" sz="1500" dirty="0" smtClean="0"/>
          </a:p>
          <a:p>
            <a:r>
              <a:rPr lang="ko-KR" altLang="en-US" sz="1500" dirty="0" smtClean="0"/>
              <a:t>어두운 방파제 끝</a:t>
            </a:r>
            <a:endParaRPr lang="en-US" altLang="ko-KR" sz="1500" dirty="0" smtClean="0"/>
          </a:p>
          <a:p>
            <a:r>
              <a:rPr lang="ko-KR" altLang="en-US" sz="1500" dirty="0" smtClean="0"/>
              <a:t>무인등대의 가슴에 기대어 운다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err="1" smtClean="0"/>
              <a:t>울지마라</a:t>
            </a:r>
            <a:endParaRPr lang="en-US" altLang="ko-KR" sz="1500" dirty="0"/>
          </a:p>
          <a:p>
            <a:r>
              <a:rPr lang="ko-KR" altLang="en-US" sz="1500" dirty="0" smtClean="0"/>
              <a:t>등대는 길이 아니다</a:t>
            </a:r>
            <a:endParaRPr lang="en-US" altLang="ko-KR" sz="1500" dirty="0" smtClean="0"/>
          </a:p>
          <a:p>
            <a:r>
              <a:rPr lang="ko-KR" altLang="en-US" sz="1500" dirty="0" smtClean="0"/>
              <a:t>등대는 길 잃은 길을 밝힐 뿐</a:t>
            </a:r>
            <a:endParaRPr lang="en-US" altLang="ko-KR" sz="1500" dirty="0" smtClean="0"/>
          </a:p>
          <a:p>
            <a:r>
              <a:rPr lang="ko-KR" altLang="en-US" sz="1500" dirty="0" smtClean="0"/>
              <a:t>길이 되어야 하는 이는 오직</a:t>
            </a:r>
            <a:endParaRPr lang="en-US" altLang="ko-KR" sz="1500" dirty="0" smtClean="0"/>
          </a:p>
          <a:p>
            <a:r>
              <a:rPr lang="ko-KR" altLang="en-US" sz="1500" dirty="0" smtClean="0"/>
              <a:t>당신이다</a:t>
            </a:r>
            <a:endParaRPr lang="en-US" altLang="ko-KR" sz="15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E28F-F7D0-40B9-8B29-FB313356A8E7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289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8075240" cy="4373563"/>
          </a:xfrm>
        </p:spPr>
        <p:txBody>
          <a:bodyPr numCol="2">
            <a:noAutofit/>
          </a:bodyPr>
          <a:lstStyle/>
          <a:p>
            <a:r>
              <a:rPr lang="ko-KR" altLang="en-US" sz="1600" dirty="0" smtClean="0"/>
              <a:t>어느 벽보판 앞에서</a:t>
            </a:r>
            <a:endParaRPr lang="en-US" altLang="ko-KR" sz="1600" dirty="0" smtClean="0"/>
          </a:p>
          <a:p>
            <a:endParaRPr lang="en-US" altLang="ko-KR" sz="1500" dirty="0"/>
          </a:p>
          <a:p>
            <a:r>
              <a:rPr lang="ko-KR" altLang="en-US" sz="1500" dirty="0" err="1" smtClean="0"/>
              <a:t>어느벽보판</a:t>
            </a:r>
            <a:r>
              <a:rPr lang="ko-KR" altLang="en-US" sz="1500" dirty="0" smtClean="0"/>
              <a:t> 앞</a:t>
            </a:r>
            <a:endParaRPr lang="en-US" altLang="ko-KR" sz="1500" dirty="0" smtClean="0"/>
          </a:p>
          <a:p>
            <a:r>
              <a:rPr lang="ko-KR" altLang="en-US" sz="1500" dirty="0" err="1" smtClean="0"/>
              <a:t>현상수배범</a:t>
            </a:r>
            <a:r>
              <a:rPr lang="ko-KR" altLang="en-US" sz="1500" dirty="0" smtClean="0"/>
              <a:t> </a:t>
            </a:r>
            <a:r>
              <a:rPr lang="ko-KR" altLang="en-US" sz="1500" dirty="0" err="1" smtClean="0"/>
              <a:t>전단지</a:t>
            </a:r>
            <a:r>
              <a:rPr lang="ko-KR" altLang="en-US" sz="1500" dirty="0" smtClean="0"/>
              <a:t> 사진 속에</a:t>
            </a:r>
            <a:endParaRPr lang="en-US" altLang="ko-KR" sz="1500" dirty="0" smtClean="0"/>
          </a:p>
          <a:p>
            <a:r>
              <a:rPr lang="ko-KR" altLang="en-US" sz="1500" dirty="0" smtClean="0"/>
              <a:t>내 얼굴이 있었다</a:t>
            </a:r>
            <a:endParaRPr lang="en-US" altLang="ko-KR" sz="1500" dirty="0" smtClean="0"/>
          </a:p>
          <a:p>
            <a:r>
              <a:rPr lang="ko-KR" altLang="en-US" sz="1500" dirty="0" smtClean="0"/>
              <a:t>안경을 끼고 </a:t>
            </a:r>
            <a:r>
              <a:rPr lang="ko-KR" altLang="en-US" sz="1500" dirty="0" err="1" smtClean="0"/>
              <a:t>입꼬리가</a:t>
            </a:r>
            <a:r>
              <a:rPr lang="ko-KR" altLang="en-US" sz="1500" dirty="0" smtClean="0"/>
              <a:t> 축 처진 게</a:t>
            </a:r>
            <a:endParaRPr lang="en-US" altLang="ko-KR" sz="1500" dirty="0" smtClean="0"/>
          </a:p>
          <a:p>
            <a:r>
              <a:rPr lang="ko-KR" altLang="en-US" sz="1500" dirty="0" smtClean="0"/>
              <a:t>영락없이 내 얼굴이었다</a:t>
            </a:r>
            <a:endParaRPr lang="en-US" altLang="ko-KR" sz="1500" dirty="0" smtClean="0"/>
          </a:p>
          <a:p>
            <a:r>
              <a:rPr lang="ko-KR" altLang="en-US" sz="1500" dirty="0" smtClean="0"/>
              <a:t>내가 무슨 대죄를 지어</a:t>
            </a:r>
            <a:endParaRPr lang="en-US" altLang="ko-KR" sz="1500" dirty="0" smtClean="0"/>
          </a:p>
          <a:p>
            <a:r>
              <a:rPr lang="ko-KR" altLang="en-US" sz="1500" dirty="0" smtClean="0"/>
              <a:t>나도 모르게 수배되고 있는지 몰라</a:t>
            </a:r>
            <a:endParaRPr lang="en-US" altLang="ko-KR" sz="1500" dirty="0" smtClean="0"/>
          </a:p>
          <a:p>
            <a:endParaRPr lang="en-US" altLang="ko-KR" sz="1500" dirty="0"/>
          </a:p>
          <a:p>
            <a:endParaRPr lang="en-US" altLang="ko-KR" sz="1500" dirty="0" smtClean="0"/>
          </a:p>
          <a:p>
            <a:endParaRPr lang="en-US" altLang="ko-KR" sz="1500" dirty="0"/>
          </a:p>
          <a:p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ko-KR" altLang="en-US" sz="1500" dirty="0" smtClean="0"/>
              <a:t>벽보판 앞을 평상을 서성이다가</a:t>
            </a:r>
            <a:endParaRPr lang="en-US" altLang="ko-KR" sz="1500" dirty="0" smtClean="0"/>
          </a:p>
          <a:p>
            <a:r>
              <a:rPr lang="ko-KR" altLang="en-US" sz="1500" dirty="0" smtClean="0"/>
              <a:t>마침내 알았다</a:t>
            </a:r>
            <a:endParaRPr lang="en-US" altLang="ko-KR" sz="1500" dirty="0" smtClean="0"/>
          </a:p>
          <a:p>
            <a:r>
              <a:rPr lang="ko-KR" altLang="en-US" sz="1500" dirty="0" smtClean="0"/>
              <a:t>당신을 사랑하지 않은 죄</a:t>
            </a:r>
            <a:endParaRPr lang="en-US" altLang="ko-KR" sz="1500" dirty="0" smtClean="0"/>
          </a:p>
          <a:p>
            <a:r>
              <a:rPr lang="ko-KR" altLang="en-US" sz="1500" dirty="0" smtClean="0"/>
              <a:t>당신을 사랑하지 않고</a:t>
            </a:r>
            <a:endParaRPr lang="en-US" altLang="ko-KR" sz="1500" dirty="0" smtClean="0"/>
          </a:p>
          <a:p>
            <a:r>
              <a:rPr lang="ko-KR" altLang="en-US" sz="1500" dirty="0" smtClean="0"/>
              <a:t>늙어버린 죄</a:t>
            </a:r>
            <a:endParaRPr lang="en-US" altLang="ko-KR" sz="15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E28F-F7D0-40B9-8B29-FB313356A8E7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228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ko-KR" altLang="en-US" sz="1800" dirty="0" smtClean="0"/>
              <a:t>창문</a:t>
            </a:r>
            <a:endParaRPr lang="en-US" altLang="ko-KR" sz="18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창문은 닫으면 창이 아니라 벽이다</a:t>
            </a:r>
            <a:endParaRPr lang="en-US" altLang="ko-KR" sz="1600" dirty="0" smtClean="0"/>
          </a:p>
          <a:p>
            <a:r>
              <a:rPr lang="ko-KR" altLang="en-US" sz="1600" dirty="0" smtClean="0"/>
              <a:t>창문은 닫으면 문이 아니라 벽이다</a:t>
            </a:r>
            <a:endParaRPr lang="en-US" altLang="ko-KR" sz="1600" dirty="0" smtClean="0"/>
          </a:p>
          <a:p>
            <a:r>
              <a:rPr lang="ko-KR" altLang="en-US" sz="1600" dirty="0" smtClean="0"/>
              <a:t>창문이 창이 되기 위해서는</a:t>
            </a:r>
            <a:endParaRPr lang="en-US" altLang="ko-KR" sz="1600" dirty="0" smtClean="0"/>
          </a:p>
          <a:p>
            <a:r>
              <a:rPr lang="ko-KR" altLang="en-US" sz="1600" dirty="0" smtClean="0"/>
              <a:t>창과 문을 열어놓지 않으면 안 된다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나는 세상의 모든 창문이</a:t>
            </a:r>
            <a:endParaRPr lang="en-US" altLang="ko-KR" sz="1600" dirty="0" smtClean="0"/>
          </a:p>
          <a:p>
            <a:r>
              <a:rPr lang="ko-KR" altLang="en-US" sz="1600" dirty="0" smtClean="0"/>
              <a:t>닫기 위해 만들어진 게 아니라</a:t>
            </a:r>
            <a:endParaRPr lang="en-US" altLang="ko-KR" sz="1600" dirty="0" smtClean="0"/>
          </a:p>
          <a:p>
            <a:r>
              <a:rPr lang="ko-KR" altLang="en-US" sz="1600" dirty="0" smtClean="0"/>
              <a:t>열기 위해 만들어졌다는 것을</a:t>
            </a:r>
            <a:endParaRPr lang="en-US" altLang="ko-KR" sz="1600" dirty="0" smtClean="0"/>
          </a:p>
          <a:p>
            <a:r>
              <a:rPr lang="ko-KR" altLang="en-US" sz="1600" dirty="0" smtClean="0"/>
              <a:t>아는 데에 평생이 걸렸다</a:t>
            </a:r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400" dirty="0" smtClean="0"/>
          </a:p>
          <a:p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600" dirty="0" smtClean="0"/>
              <a:t>지금까지는</a:t>
            </a:r>
            <a:endParaRPr lang="en-US" altLang="ko-KR" sz="1600" dirty="0" smtClean="0"/>
          </a:p>
          <a:p>
            <a:r>
              <a:rPr lang="ko-KR" altLang="en-US" sz="1600" dirty="0" smtClean="0"/>
              <a:t>창문을 꼭 닫아야만 밤이 오는 줄 알았다</a:t>
            </a:r>
            <a:endParaRPr lang="en-US" altLang="ko-KR" sz="1600" dirty="0" smtClean="0"/>
          </a:p>
          <a:p>
            <a:r>
              <a:rPr lang="ko-KR" altLang="en-US" sz="1600" dirty="0" smtClean="0"/>
              <a:t>많은 사람들이 창문을 열었기 때문에</a:t>
            </a:r>
            <a:endParaRPr lang="en-US" altLang="ko-KR" sz="1600" dirty="0" smtClean="0"/>
          </a:p>
          <a:p>
            <a:r>
              <a:rPr lang="ko-KR" altLang="en-US" sz="1600" dirty="0" smtClean="0"/>
              <a:t>밤하늘에 별이 빛난다는 사실을 알지 못했다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이제 창문을 연다</a:t>
            </a:r>
            <a:endParaRPr lang="en-US" altLang="ko-KR" sz="1600" dirty="0" smtClean="0"/>
          </a:p>
          <a:p>
            <a:r>
              <a:rPr lang="ko-KR" altLang="en-US" sz="1600" dirty="0" smtClean="0"/>
              <a:t>당신을 향해 창문을 열고 별을 바라본다</a:t>
            </a:r>
            <a:endParaRPr lang="en-US" altLang="ko-KR" sz="1600" dirty="0" smtClean="0"/>
          </a:p>
          <a:p>
            <a:r>
              <a:rPr lang="ko-KR" altLang="en-US" sz="1600" dirty="0" smtClean="0"/>
              <a:t>창문을 열고 나를 향해 손을 흔드는</a:t>
            </a:r>
            <a:endParaRPr lang="en-US" altLang="ko-KR" sz="1600" dirty="0" smtClean="0"/>
          </a:p>
          <a:p>
            <a:r>
              <a:rPr lang="ko-KR" altLang="en-US" sz="1600" dirty="0" smtClean="0"/>
              <a:t>당신의 모습이 보인다</a:t>
            </a:r>
            <a:endParaRPr lang="en-US" altLang="ko-KR" sz="16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F7CE-DCB8-4B7A-83B4-4C2930586EAF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2961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ko-KR" altLang="en-US" sz="1700" dirty="0" smtClean="0"/>
              <a:t>늪</a:t>
            </a:r>
            <a:endParaRPr lang="en-US" altLang="ko-KR" sz="17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지금부터 </a:t>
            </a:r>
            <a:endParaRPr lang="en-US" altLang="ko-KR" sz="1600" dirty="0" smtClean="0"/>
          </a:p>
          <a:p>
            <a:r>
              <a:rPr lang="ko-KR" altLang="en-US" sz="1600" dirty="0" smtClean="0"/>
              <a:t>절망의 늪에 빠졌다고 말하지 않겠다</a:t>
            </a:r>
            <a:endParaRPr lang="en-US" altLang="ko-KR" sz="1600" dirty="0" smtClean="0"/>
          </a:p>
          <a:p>
            <a:r>
              <a:rPr lang="ko-KR" altLang="en-US" sz="1600" dirty="0" smtClean="0"/>
              <a:t>남은 시간이</a:t>
            </a:r>
            <a:endParaRPr lang="en-US" altLang="ko-KR" sz="1600" dirty="0" smtClean="0"/>
          </a:p>
          <a:p>
            <a:r>
              <a:rPr lang="ko-KR" altLang="en-US" sz="1600" dirty="0"/>
              <a:t>한 </a:t>
            </a:r>
            <a:r>
              <a:rPr lang="ko-KR" altLang="en-US" sz="1600" dirty="0" smtClean="0"/>
              <a:t>시간도 채 되지 않는다 할지라도</a:t>
            </a:r>
            <a:endParaRPr lang="en-US" altLang="ko-KR" sz="1600" dirty="0" smtClean="0"/>
          </a:p>
          <a:p>
            <a:r>
              <a:rPr lang="ko-KR" altLang="en-US" sz="1600" dirty="0" smtClean="0"/>
              <a:t>희망</a:t>
            </a:r>
            <a:r>
              <a:rPr lang="ko-KR" altLang="en-US" sz="1600" dirty="0"/>
              <a:t>의 </a:t>
            </a:r>
            <a:r>
              <a:rPr lang="ko-KR" altLang="en-US" sz="1600" dirty="0" smtClean="0"/>
              <a:t>늪에 빠졌다고 말하겠다</a:t>
            </a:r>
            <a:endParaRPr lang="en-US" altLang="ko-KR" sz="1600" dirty="0" smtClean="0"/>
          </a:p>
          <a:p>
            <a:r>
              <a:rPr lang="ko-KR" altLang="en-US" sz="1600" dirty="0" smtClean="0"/>
              <a:t>절망에</a:t>
            </a:r>
            <a:r>
              <a:rPr lang="ko-KR" altLang="en-US" sz="1600" dirty="0"/>
              <a:t>는 </a:t>
            </a:r>
            <a:r>
              <a:rPr lang="ko-KR" altLang="en-US" sz="1600" dirty="0" smtClean="0"/>
              <a:t>늪이 없다</a:t>
            </a:r>
            <a:endParaRPr lang="en-US" altLang="ko-KR" sz="1600" dirty="0" smtClean="0"/>
          </a:p>
          <a:p>
            <a:r>
              <a:rPr lang="ko-KR" altLang="en-US" sz="1600" dirty="0" smtClean="0"/>
              <a:t>늪에</a:t>
            </a:r>
            <a:r>
              <a:rPr lang="ko-KR" altLang="en-US" sz="1600" dirty="0"/>
              <a:t>는 </a:t>
            </a:r>
            <a:r>
              <a:rPr lang="ko-KR" altLang="en-US" sz="1600" dirty="0" smtClean="0"/>
              <a:t>절망이 없다</a:t>
            </a:r>
            <a:endParaRPr lang="en-US" altLang="ko-KR" sz="1600" dirty="0" smtClean="0"/>
          </a:p>
          <a:p>
            <a:r>
              <a:rPr lang="ko-KR" altLang="en-US" sz="1600" dirty="0" smtClean="0"/>
              <a:t>만</a:t>
            </a:r>
            <a:r>
              <a:rPr lang="ko-KR" altLang="en-US" sz="1600" dirty="0"/>
              <a:t>일 </a:t>
            </a:r>
            <a:r>
              <a:rPr lang="ko-KR" altLang="en-US" sz="1600" dirty="0" smtClean="0"/>
              <a:t>절망에 늪이 있다면</a:t>
            </a:r>
            <a:endParaRPr lang="en-US" altLang="ko-KR" sz="1600" dirty="0" smtClean="0"/>
          </a:p>
          <a:p>
            <a:r>
              <a:rPr lang="ko-KR" altLang="en-US" sz="1600" dirty="0" smtClean="0"/>
              <a:t>희망에</a:t>
            </a:r>
            <a:r>
              <a:rPr lang="ko-KR" altLang="en-US" sz="1600" dirty="0"/>
              <a:t>도 </a:t>
            </a:r>
            <a:r>
              <a:rPr lang="ko-KR" altLang="en-US" sz="1600" dirty="0" smtClean="0"/>
              <a:t>늪이 있다</a:t>
            </a:r>
            <a:endParaRPr lang="en-US" altLang="ko-KR" sz="1600" dirty="0" smtClean="0"/>
          </a:p>
          <a:p>
            <a:r>
              <a:rPr lang="ko-KR" altLang="en-US" sz="1600" dirty="0" smtClean="0"/>
              <a:t>희망</a:t>
            </a:r>
            <a:r>
              <a:rPr lang="ko-KR" altLang="en-US" sz="1600" dirty="0"/>
              <a:t>의 </a:t>
            </a:r>
            <a:r>
              <a:rPr lang="ko-KR" altLang="en-US" sz="1600" dirty="0" smtClean="0"/>
              <a:t>늪에는</a:t>
            </a:r>
            <a:endParaRPr lang="en-US" altLang="ko-KR" sz="1600" dirty="0" smtClean="0"/>
          </a:p>
          <a:p>
            <a:r>
              <a:rPr lang="ko-KR" altLang="en-US" sz="1600" dirty="0" smtClean="0"/>
              <a:t>사랑해</a:t>
            </a:r>
            <a:r>
              <a:rPr lang="ko-KR" altLang="en-US" sz="1600" dirty="0"/>
              <a:t>야 </a:t>
            </a:r>
            <a:r>
              <a:rPr lang="ko-KR" altLang="en-US" sz="1600" dirty="0" smtClean="0"/>
              <a:t>할 사람들이 가득 빠져 있다</a:t>
            </a:r>
            <a:endParaRPr lang="en-US" altLang="ko-KR" sz="16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F7CE-DCB8-4B7A-83B4-4C2930586EAF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402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저자 정호승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8075240" cy="43735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ko-KR" b="0" dirty="0"/>
              <a:t>1950</a:t>
            </a:r>
            <a:r>
              <a:rPr lang="ko-KR" altLang="en-US" b="0" dirty="0"/>
              <a:t>년 경상남도 하동에서 태어나 경희대 국문과와 같은 대학원을 졸업했다</a:t>
            </a:r>
            <a:r>
              <a:rPr lang="en-US" altLang="ko-KR" b="0" dirty="0"/>
              <a:t>. </a:t>
            </a:r>
            <a:endParaRPr lang="en-US" altLang="ko-KR" b="0" dirty="0" smtClean="0"/>
          </a:p>
          <a:p>
            <a:pPr>
              <a:lnSpc>
                <a:spcPct val="120000"/>
              </a:lnSpc>
            </a:pPr>
            <a:r>
              <a:rPr lang="en-US" altLang="ko-KR" b="0" dirty="0" smtClean="0"/>
              <a:t>1972</a:t>
            </a:r>
            <a:r>
              <a:rPr lang="ko-KR" altLang="en-US" b="0" dirty="0"/>
              <a:t>년 한국일보 신춘문예에 동시 「석굴암을 오르는 영희」가</a:t>
            </a:r>
            <a:r>
              <a:rPr lang="en-US" altLang="ko-KR" b="0" dirty="0"/>
              <a:t>, 1973</a:t>
            </a:r>
            <a:r>
              <a:rPr lang="ko-KR" altLang="en-US" b="0" dirty="0"/>
              <a:t>년 대한일보 신춘문예에 시 「첨성대」가</a:t>
            </a:r>
            <a:r>
              <a:rPr lang="en-US" altLang="ko-KR" b="0" dirty="0"/>
              <a:t>, 1982</a:t>
            </a:r>
            <a:r>
              <a:rPr lang="ko-KR" altLang="en-US" b="0" dirty="0"/>
              <a:t>년 조선일보 신춘문예에 단편소설 「위령제」가 당선되어 문단에 나왔다</a:t>
            </a:r>
            <a:r>
              <a:rPr lang="en-US" altLang="ko-KR" b="0" dirty="0"/>
              <a:t>. </a:t>
            </a:r>
            <a:br>
              <a:rPr lang="en-US" altLang="ko-KR" b="0" dirty="0"/>
            </a:br>
            <a:r>
              <a:rPr lang="en-US" altLang="ko-KR" b="0" dirty="0"/>
              <a:t/>
            </a:r>
            <a:br>
              <a:rPr lang="en-US" altLang="ko-KR" b="0" dirty="0"/>
            </a:br>
            <a:r>
              <a:rPr lang="ko-KR" altLang="en-US" b="0" dirty="0"/>
              <a:t>시집으로 </a:t>
            </a:r>
            <a:r>
              <a:rPr lang="en-US" altLang="ko-KR" b="0" dirty="0"/>
              <a:t>『</a:t>
            </a:r>
            <a:r>
              <a:rPr lang="ko-KR" altLang="en-US" b="0" dirty="0"/>
              <a:t>슬픔이 기쁨에게</a:t>
            </a:r>
            <a:r>
              <a:rPr lang="en-US" altLang="ko-KR" b="0" dirty="0"/>
              <a:t>』, 『</a:t>
            </a:r>
            <a:r>
              <a:rPr lang="ko-KR" altLang="en-US" b="0" dirty="0"/>
              <a:t>서울의 예수</a:t>
            </a:r>
            <a:r>
              <a:rPr lang="en-US" altLang="ko-KR" b="0" dirty="0"/>
              <a:t>』,『</a:t>
            </a:r>
            <a:r>
              <a:rPr lang="ko-KR" altLang="en-US" b="0" dirty="0"/>
              <a:t>새벽편지</a:t>
            </a:r>
            <a:r>
              <a:rPr lang="en-US" altLang="ko-KR" b="0" dirty="0"/>
              <a:t>』 </a:t>
            </a:r>
            <a:r>
              <a:rPr lang="ko-KR" altLang="en-US" b="0" dirty="0"/>
              <a:t>등이</a:t>
            </a:r>
            <a:r>
              <a:rPr lang="en-US" altLang="ko-KR" b="0" dirty="0"/>
              <a:t>, </a:t>
            </a:r>
            <a:r>
              <a:rPr lang="ko-KR" altLang="en-US" b="0" dirty="0" err="1"/>
              <a:t>시선집으로</a:t>
            </a:r>
            <a:r>
              <a:rPr lang="ko-KR" altLang="en-US" b="0" dirty="0"/>
              <a:t> </a:t>
            </a:r>
            <a:r>
              <a:rPr lang="en-US" altLang="ko-KR" b="0" dirty="0" smtClean="0"/>
              <a:t/>
            </a:r>
            <a:br>
              <a:rPr lang="en-US" altLang="ko-KR" b="0" dirty="0" smtClean="0"/>
            </a:br>
            <a:r>
              <a:rPr lang="en-US" altLang="ko-KR" b="0" dirty="0" smtClean="0"/>
              <a:t>『</a:t>
            </a:r>
            <a:r>
              <a:rPr lang="ko-KR" altLang="en-US" b="0" dirty="0"/>
              <a:t>내가 사랑하는 사람</a:t>
            </a:r>
            <a:r>
              <a:rPr lang="en-US" altLang="ko-KR" b="0" dirty="0"/>
              <a:t>』,『</a:t>
            </a:r>
            <a:r>
              <a:rPr lang="ko-KR" altLang="en-US" b="0" dirty="0"/>
              <a:t>흔들리지 않는 갈대</a:t>
            </a:r>
            <a:r>
              <a:rPr lang="en-US" altLang="ko-KR" b="0" dirty="0"/>
              <a:t>』 </a:t>
            </a:r>
            <a:r>
              <a:rPr lang="ko-KR" altLang="en-US" b="0" dirty="0"/>
              <a:t>등이</a:t>
            </a:r>
            <a:r>
              <a:rPr lang="en-US" altLang="ko-KR" b="0" dirty="0"/>
              <a:t>, </a:t>
            </a:r>
            <a:r>
              <a:rPr lang="ko-KR" altLang="en-US" b="0" dirty="0"/>
              <a:t>어른이 읽는 동화로 </a:t>
            </a:r>
            <a:r>
              <a:rPr lang="en-US" altLang="ko-KR" b="0" dirty="0"/>
              <a:t>『</a:t>
            </a:r>
            <a:r>
              <a:rPr lang="ko-KR" altLang="en-US" b="0" dirty="0"/>
              <a:t>연인</a:t>
            </a:r>
            <a:r>
              <a:rPr lang="en-US" altLang="ko-KR" b="0" dirty="0"/>
              <a:t>』,『</a:t>
            </a:r>
            <a:r>
              <a:rPr lang="ko-KR" altLang="en-US" b="0" dirty="0"/>
              <a:t>항아리</a:t>
            </a:r>
            <a:r>
              <a:rPr lang="en-US" altLang="ko-KR" b="0" dirty="0" smtClean="0"/>
              <a:t>』</a:t>
            </a:r>
            <a:br>
              <a:rPr lang="en-US" altLang="ko-KR" b="0" dirty="0" smtClean="0"/>
            </a:br>
            <a:r>
              <a:rPr lang="en-US" altLang="ko-KR" b="0" dirty="0" smtClean="0"/>
              <a:t>『</a:t>
            </a:r>
            <a:r>
              <a:rPr lang="ko-KR" altLang="en-US" b="0" dirty="0"/>
              <a:t>모닥불</a:t>
            </a:r>
            <a:r>
              <a:rPr lang="en-US" altLang="ko-KR" b="0" dirty="0"/>
              <a:t>』,『</a:t>
            </a:r>
            <a:r>
              <a:rPr lang="ko-KR" altLang="en-US" b="0" dirty="0"/>
              <a:t>기차 이야기</a:t>
            </a:r>
            <a:r>
              <a:rPr lang="en-US" altLang="ko-KR" b="0" dirty="0"/>
              <a:t>』 </a:t>
            </a:r>
            <a:r>
              <a:rPr lang="ko-KR" altLang="en-US" b="0" dirty="0"/>
              <a:t>등이</a:t>
            </a:r>
            <a:r>
              <a:rPr lang="en-US" altLang="ko-KR" b="0" dirty="0"/>
              <a:t>, </a:t>
            </a:r>
            <a:r>
              <a:rPr lang="ko-KR" altLang="en-US" b="0" dirty="0" err="1"/>
              <a:t>산문집</a:t>
            </a:r>
            <a:r>
              <a:rPr lang="ko-KR" altLang="en-US" b="0" dirty="0"/>
              <a:t> </a:t>
            </a:r>
            <a:r>
              <a:rPr lang="en-US" altLang="ko-KR" b="0" dirty="0"/>
              <a:t>『</a:t>
            </a:r>
            <a:r>
              <a:rPr lang="ko-KR" altLang="en-US" b="0" dirty="0"/>
              <a:t>소년부처</a:t>
            </a:r>
            <a:r>
              <a:rPr lang="en-US" altLang="ko-KR" b="0" dirty="0"/>
              <a:t>』 </a:t>
            </a:r>
            <a:r>
              <a:rPr lang="ko-KR" altLang="en-US" b="0" dirty="0"/>
              <a:t>등이 있다</a:t>
            </a:r>
            <a:r>
              <a:rPr lang="en-US" altLang="ko-KR" b="0" dirty="0"/>
              <a:t>. </a:t>
            </a:r>
            <a:r>
              <a:rPr lang="ko-KR" altLang="en-US" b="0" dirty="0"/>
              <a:t>소월시문학상</a:t>
            </a:r>
            <a:r>
              <a:rPr lang="en-US" altLang="ko-KR" b="0" dirty="0"/>
              <a:t>, </a:t>
            </a:r>
            <a:r>
              <a:rPr lang="ko-KR" altLang="en-US" b="0" dirty="0"/>
              <a:t>동서문학상</a:t>
            </a:r>
            <a:r>
              <a:rPr lang="en-US" altLang="ko-KR" b="0" dirty="0"/>
              <a:t>, </a:t>
            </a:r>
            <a:r>
              <a:rPr lang="en-US" altLang="ko-KR" b="0" dirty="0" smtClean="0"/>
              <a:t/>
            </a:r>
            <a:br>
              <a:rPr lang="en-US" altLang="ko-KR" b="0" dirty="0" smtClean="0"/>
            </a:br>
            <a:r>
              <a:rPr lang="ko-KR" altLang="en-US" b="0" dirty="0" err="1" smtClean="0"/>
              <a:t>정지용문학상</a:t>
            </a:r>
            <a:r>
              <a:rPr lang="en-US" altLang="ko-KR" b="0" dirty="0"/>
              <a:t>, </a:t>
            </a:r>
            <a:r>
              <a:rPr lang="ko-KR" altLang="en-US" b="0" dirty="0" err="1"/>
              <a:t>편운문학상</a:t>
            </a:r>
            <a:r>
              <a:rPr lang="ko-KR" altLang="en-US" b="0" dirty="0"/>
              <a:t> 등을 수상했다</a:t>
            </a:r>
            <a:r>
              <a:rPr lang="en-US" altLang="ko-KR" b="0" dirty="0"/>
              <a:t>. </a:t>
            </a:r>
            <a:br>
              <a:rPr lang="en-US" altLang="ko-KR" b="0" dirty="0"/>
            </a:br>
            <a:r>
              <a:rPr lang="en-US" altLang="ko-KR" b="0" dirty="0"/>
              <a:t/>
            </a:r>
            <a:br>
              <a:rPr lang="en-US" altLang="ko-KR" b="0" dirty="0"/>
            </a:br>
            <a:r>
              <a:rPr lang="ko-KR" altLang="en-US" b="0" dirty="0"/>
              <a:t>언제나 부드러운 언어의 무늬와 심미적인 상상력 속에서 생성되고 펼쳐지는 그의 언어는 슬픔을 </a:t>
            </a:r>
            <a:r>
              <a:rPr lang="en-US" altLang="ko-KR" b="0" dirty="0" smtClean="0"/>
              <a:t/>
            </a:r>
            <a:br>
              <a:rPr lang="en-US" altLang="ko-KR" b="0" dirty="0" smtClean="0"/>
            </a:br>
            <a:r>
              <a:rPr lang="ko-KR" altLang="en-US" b="0" dirty="0" smtClean="0"/>
              <a:t>노래할 </a:t>
            </a:r>
            <a:r>
              <a:rPr lang="ko-KR" altLang="en-US" b="0" dirty="0"/>
              <a:t>때도 탁하거나 컬컬하지 않다</a:t>
            </a:r>
            <a:r>
              <a:rPr lang="en-US" altLang="ko-KR" b="0" dirty="0"/>
              <a:t>. </a:t>
            </a:r>
            <a:r>
              <a:rPr lang="ko-KR" altLang="en-US" b="0" dirty="0"/>
              <a:t>오히려 체온으로 그 슬픔을 감싸 안는다</a:t>
            </a:r>
            <a:r>
              <a:rPr lang="en-US" altLang="ko-KR" b="0" dirty="0"/>
              <a:t>. </a:t>
            </a:r>
            <a:r>
              <a:rPr lang="ko-KR" altLang="en-US" b="0" dirty="0"/>
              <a:t>오랜 </a:t>
            </a:r>
            <a:r>
              <a:rPr lang="ko-KR" altLang="en-US" b="0" dirty="0" smtClean="0"/>
              <a:t>시간 동안 </a:t>
            </a:r>
            <a:r>
              <a:rPr lang="en-US" altLang="ko-KR" b="0" dirty="0" smtClean="0"/>
              <a:t/>
            </a:r>
            <a:br>
              <a:rPr lang="en-US" altLang="ko-KR" b="0" dirty="0" smtClean="0"/>
            </a:br>
            <a:r>
              <a:rPr lang="ko-KR" altLang="en-US" b="0" dirty="0" smtClean="0"/>
              <a:t>바래지 </a:t>
            </a:r>
            <a:r>
              <a:rPr lang="ko-KR" altLang="en-US" b="0" dirty="0"/>
              <a:t>않은 온기로 많은 이들의 마음을 치유하는 그의 따스한 언어에는 사랑</a:t>
            </a:r>
            <a:r>
              <a:rPr lang="en-US" altLang="ko-KR" b="0" dirty="0"/>
              <a:t>, </a:t>
            </a:r>
            <a:r>
              <a:rPr lang="ko-KR" altLang="en-US" b="0" dirty="0"/>
              <a:t>외로움</a:t>
            </a:r>
            <a:r>
              <a:rPr lang="en-US" altLang="ko-KR" b="0" dirty="0"/>
              <a:t>, </a:t>
            </a:r>
            <a:r>
              <a:rPr lang="ko-KR" altLang="en-US" b="0" dirty="0"/>
              <a:t>그리움</a:t>
            </a:r>
            <a:r>
              <a:rPr lang="en-US" altLang="ko-KR" b="0" dirty="0"/>
              <a:t>, </a:t>
            </a:r>
            <a:r>
              <a:rPr lang="en-US" altLang="ko-KR" b="0" dirty="0" smtClean="0"/>
              <a:t/>
            </a:r>
            <a:br>
              <a:rPr lang="en-US" altLang="ko-KR" b="0" dirty="0" smtClean="0"/>
            </a:br>
            <a:r>
              <a:rPr lang="ko-KR" altLang="en-US" b="0" dirty="0" smtClean="0"/>
              <a:t>슬픔의 </a:t>
            </a:r>
            <a:r>
              <a:rPr lang="ko-KR" altLang="en-US" b="0" dirty="0"/>
              <a:t>감정이 가득 차 있다</a:t>
            </a:r>
            <a:r>
              <a:rPr lang="en-US" altLang="ko-KR" b="0" dirty="0"/>
              <a:t>. </a:t>
            </a:r>
            <a:r>
              <a:rPr lang="ko-KR" altLang="en-US" b="0" dirty="0"/>
              <a:t>언뜻 감상적인 대중 시집과 차별성이 없어 보이지만</a:t>
            </a:r>
            <a:r>
              <a:rPr lang="en-US" altLang="ko-KR" b="0" dirty="0"/>
              <a:t>, </a:t>
            </a:r>
            <a:r>
              <a:rPr lang="ko-KR" altLang="en-US" b="0" dirty="0"/>
              <a:t>정호승 시인은 </a:t>
            </a:r>
            <a:r>
              <a:rPr lang="en-US" altLang="ko-KR" b="0" dirty="0" smtClean="0"/>
              <a:t/>
            </a:r>
            <a:br>
              <a:rPr lang="en-US" altLang="ko-KR" b="0" dirty="0" smtClean="0"/>
            </a:br>
            <a:r>
              <a:rPr lang="ko-KR" altLang="en-US" b="0" dirty="0" smtClean="0"/>
              <a:t>‘</a:t>
            </a:r>
            <a:r>
              <a:rPr lang="ko-KR" altLang="en-US" b="0" dirty="0"/>
              <a:t>슬픔’을 인간 존재의 실존적 조건으로 승인하고</a:t>
            </a:r>
            <a:r>
              <a:rPr lang="en-US" altLang="ko-KR" b="0" dirty="0"/>
              <a:t>, </a:t>
            </a:r>
            <a:r>
              <a:rPr lang="ko-KR" altLang="en-US" b="0" dirty="0"/>
              <a:t>그 운명을 ‘사랑’으로 위안하고 견디며 그 </a:t>
            </a:r>
            <a:r>
              <a:rPr lang="ko-KR" altLang="en-US" b="0" dirty="0" smtClean="0"/>
              <a:t>안에서</a:t>
            </a:r>
            <a:r>
              <a:rPr lang="en-US" altLang="ko-KR" b="0" dirty="0" smtClean="0"/>
              <a:t/>
            </a:r>
            <a:br>
              <a:rPr lang="en-US" altLang="ko-KR" b="0" dirty="0" smtClean="0"/>
            </a:br>
            <a:r>
              <a:rPr lang="ko-KR" altLang="en-US" b="0" dirty="0" smtClean="0"/>
              <a:t> </a:t>
            </a:r>
            <a:r>
              <a:rPr lang="ko-KR" altLang="en-US" b="0" dirty="0"/>
              <a:t>‘희망’을 일구어내는 시편 속에서 자신만의 색을 구축하였다</a:t>
            </a:r>
            <a:r>
              <a:rPr lang="en-US" altLang="ko-KR" b="0" dirty="0"/>
              <a:t>. </a:t>
            </a:r>
            <a:br>
              <a:rPr lang="en-US" altLang="ko-KR" b="0" dirty="0"/>
            </a:br>
            <a:r>
              <a:rPr lang="en-US" altLang="ko-KR" b="0" dirty="0"/>
              <a:t/>
            </a:r>
            <a:br>
              <a:rPr lang="en-US" altLang="ko-KR" b="0" dirty="0"/>
            </a:br>
            <a:r>
              <a:rPr lang="en-US" altLang="ko-KR" b="0" dirty="0"/>
              <a:t>‘</a:t>
            </a:r>
            <a:r>
              <a:rPr lang="ko-KR" altLang="en-US" b="0" dirty="0"/>
              <a:t>슬픔’ 속에서 ‘희망’의 원리를 일구려던 시인의 시학이 마침내 다다른 ‘희생을 통한 사랑의 완성’은</a:t>
            </a:r>
            <a:r>
              <a:rPr lang="en-US" altLang="ko-KR" b="0" dirty="0"/>
              <a:t>, </a:t>
            </a:r>
            <a:r>
              <a:rPr lang="ko-KR" altLang="en-US" b="0" dirty="0"/>
              <a:t>윤리적인 완성으로서의 ‘사랑’의 시학이다</a:t>
            </a:r>
            <a:r>
              <a:rPr lang="en-US" altLang="ko-KR" b="0" dirty="0"/>
              <a:t>. </a:t>
            </a:r>
            <a:r>
              <a:rPr lang="ko-KR" altLang="en-US" b="0" dirty="0"/>
              <a:t>이 속에서 꺼지지 않는 ‘순연한 아름다움’이 있는 한 </a:t>
            </a:r>
            <a:r>
              <a:rPr lang="en-US" altLang="ko-KR" b="0" dirty="0" smtClean="0"/>
              <a:t/>
            </a:r>
            <a:br>
              <a:rPr lang="en-US" altLang="ko-KR" b="0" dirty="0" smtClean="0"/>
            </a:br>
            <a:r>
              <a:rPr lang="ko-KR" altLang="en-US" b="0" dirty="0" smtClean="0"/>
              <a:t>그의 </a:t>
            </a:r>
            <a:r>
              <a:rPr lang="ko-KR" altLang="en-US" b="0" dirty="0"/>
              <a:t>언어들은 많은 이들의 가슴에서 지워지지 않을 것이다</a:t>
            </a:r>
            <a:r>
              <a:rPr lang="en-US" altLang="ko-KR" b="0" dirty="0"/>
              <a:t>.</a:t>
            </a:r>
            <a:endParaRPr lang="en-US" altLang="ko-KR" b="0" dirty="0">
              <a:effectLst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C9BC-F553-4594-BEC8-F3AB1E00B9D7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175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4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ko-KR" altLang="en-US" sz="1600" dirty="0" smtClean="0"/>
              <a:t>꽃을 보려면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꽃씨 속에 숨어 있는</a:t>
            </a:r>
            <a:r>
              <a:rPr lang="en-US" altLang="ko-KR" sz="1600" dirty="0"/>
              <a:t> </a:t>
            </a:r>
            <a:r>
              <a:rPr lang="ko-KR" altLang="en-US" sz="1600" dirty="0" smtClean="0"/>
              <a:t>꽃을 보려면</a:t>
            </a:r>
            <a:endParaRPr lang="en-US" altLang="ko-KR" sz="1600" dirty="0" smtClean="0"/>
          </a:p>
          <a:p>
            <a:r>
              <a:rPr lang="ko-KR" altLang="en-US" sz="1600" dirty="0" smtClean="0"/>
              <a:t>고요히 눈이 녹기를 기다려라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꽃씨 속에 숨어 있는 잎을 보려면</a:t>
            </a:r>
            <a:endParaRPr lang="en-US" altLang="ko-KR" sz="1600" dirty="0" smtClean="0"/>
          </a:p>
          <a:p>
            <a:r>
              <a:rPr lang="ko-KR" altLang="en-US" sz="1600" dirty="0" smtClean="0"/>
              <a:t>흙의 가슴이 따뜻해지기를 기다려라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꽃씨 속에 숨어 있는 어머니를 만나려면</a:t>
            </a:r>
            <a:endParaRPr lang="en-US" altLang="ko-KR" sz="1600" dirty="0" smtClean="0"/>
          </a:p>
          <a:p>
            <a:r>
              <a:rPr lang="ko-KR" altLang="en-US" sz="1600" dirty="0" smtClean="0"/>
              <a:t>들에 나가 먼저 봄이 되어라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꽃씨 속에 숨어 있는 꽃을 보려면</a:t>
            </a:r>
            <a:endParaRPr lang="en-US" altLang="ko-KR" sz="1600" dirty="0" smtClean="0"/>
          </a:p>
          <a:p>
            <a:r>
              <a:rPr lang="ko-KR" altLang="en-US" sz="1600" dirty="0" smtClean="0"/>
              <a:t>평생 버리지 않았던 칼을 버려라</a:t>
            </a:r>
            <a:endParaRPr lang="en-US" altLang="ko-KR" sz="16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F7CE-DCB8-4B7A-83B4-4C2930586EAF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007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4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0000" lnSpcReduction="20000"/>
          </a:bodyPr>
          <a:lstStyle/>
          <a:p>
            <a:r>
              <a:rPr lang="ko-KR" altLang="en-US" sz="1600" dirty="0" smtClean="0"/>
              <a:t>부러짐에 대하여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나뭇가지가 바람에 뚝뚝 부러지는 것은</a:t>
            </a:r>
            <a:endParaRPr lang="en-US" altLang="ko-KR" sz="1600" dirty="0" smtClean="0"/>
          </a:p>
          <a:p>
            <a:r>
              <a:rPr lang="ko-KR" altLang="en-US" sz="1600" dirty="0" smtClean="0"/>
              <a:t>나뭇가지를 물고 가 집을 짓는 새들을 위해서다</a:t>
            </a:r>
            <a:endParaRPr lang="en-US" altLang="ko-KR" sz="1600" dirty="0" smtClean="0"/>
          </a:p>
          <a:p>
            <a:r>
              <a:rPr lang="ko-KR" altLang="en-US" sz="1600" dirty="0" smtClean="0"/>
              <a:t>만일 나뭇가지가 부러지지 않고 그대로 나뭇가지로 살아남는다면</a:t>
            </a:r>
            <a:endParaRPr lang="en-US" altLang="ko-KR" sz="1600" dirty="0" smtClean="0"/>
          </a:p>
          <a:p>
            <a:r>
              <a:rPr lang="ko-KR" altLang="en-US" sz="1600" dirty="0" smtClean="0"/>
              <a:t>새들이 무엇으로 집을 지을 수 있겠는가</a:t>
            </a:r>
            <a:endParaRPr lang="en-US" altLang="ko-KR" sz="1600" dirty="0" smtClean="0"/>
          </a:p>
          <a:p>
            <a:r>
              <a:rPr lang="ko-KR" altLang="en-US" sz="1600" dirty="0" smtClean="0"/>
              <a:t>만일 내가 부러지지 않고 계속 살아남기만을 원한다면</a:t>
            </a:r>
            <a:endParaRPr lang="en-US" altLang="ko-KR" sz="1600" dirty="0" smtClean="0"/>
          </a:p>
          <a:p>
            <a:r>
              <a:rPr lang="ko-KR" altLang="en-US" sz="1600" dirty="0" smtClean="0"/>
              <a:t>누가 나를 사랑할 수 있겠는가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오늘도 거리에 유난히 작고 가는 나뭇가지가 부러져 나뒹구는 것은</a:t>
            </a:r>
            <a:endParaRPr lang="en-US" altLang="ko-KR" sz="1600" dirty="0" smtClean="0"/>
          </a:p>
          <a:p>
            <a:r>
              <a:rPr lang="ko-KR" altLang="en-US" sz="1600" dirty="0" smtClean="0"/>
              <a:t>새들로 하여금 그 나뭇가지를 물고 가 집을 짓게 하기 위해서다</a:t>
            </a:r>
            <a:endParaRPr lang="en-US" altLang="ko-KR" sz="1600" dirty="0" smtClean="0"/>
          </a:p>
          <a:p>
            <a:r>
              <a:rPr lang="ko-KR" altLang="en-US" sz="1600" dirty="0" smtClean="0"/>
              <a:t>만일 나뭇가지가 작고 가늘게 부러지지 않고</a:t>
            </a:r>
            <a:endParaRPr lang="en-US" altLang="ko-KR" sz="1600" dirty="0" smtClean="0"/>
          </a:p>
          <a:p>
            <a:r>
              <a:rPr lang="ko-KR" altLang="en-US" sz="1600" dirty="0" smtClean="0"/>
              <a:t>마냥 굵게만 부러진다면</a:t>
            </a:r>
            <a:endParaRPr lang="en-US" altLang="ko-KR" sz="1600" dirty="0" smtClean="0"/>
          </a:p>
          <a:p>
            <a:r>
              <a:rPr lang="ko-KR" altLang="en-US" sz="1600" dirty="0" smtClean="0"/>
              <a:t>어찌 어린 새들이 부리로 그 나뭇가지를 물고 가</a:t>
            </a:r>
            <a:endParaRPr lang="en-US" altLang="ko-KR" sz="1600" dirty="0" smtClean="0"/>
          </a:p>
          <a:p>
            <a:r>
              <a:rPr lang="ko-KR" altLang="en-US" sz="1600" dirty="0" smtClean="0"/>
              <a:t>하늘 높이 집을 지을 수 있겠는가</a:t>
            </a:r>
            <a:endParaRPr lang="en-US" altLang="ko-KR" sz="1600" dirty="0" smtClean="0"/>
          </a:p>
          <a:p>
            <a:r>
              <a:rPr lang="ko-KR" altLang="en-US" sz="1600" dirty="0" smtClean="0"/>
              <a:t>만일 내가 부러지지 않고 계속 살아남기만을 원한다면</a:t>
            </a:r>
            <a:endParaRPr lang="en-US" altLang="ko-KR" sz="1600" dirty="0" smtClean="0"/>
          </a:p>
          <a:p>
            <a:r>
              <a:rPr lang="ko-KR" altLang="en-US" sz="1600" dirty="0" smtClean="0"/>
              <a:t>누가 나를 인간의 집을 짓는데 쓸 수 있겠는가 </a:t>
            </a:r>
            <a:endParaRPr lang="en-US" altLang="ko-KR" sz="16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F7CE-DCB8-4B7A-83B4-4C2930586EAF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129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4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484712"/>
          </a:xfrm>
        </p:spPr>
        <p:txBody>
          <a:bodyPr numCol="1">
            <a:normAutofit fontScale="77500" lnSpcReduction="20000"/>
          </a:bodyPr>
          <a:lstStyle/>
          <a:p>
            <a:r>
              <a:rPr lang="ko-KR" altLang="en-US" sz="1600" dirty="0" smtClean="0"/>
              <a:t>막다른 골목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막다른 골목에서 울다가</a:t>
            </a:r>
            <a:endParaRPr lang="en-US" altLang="ko-KR" sz="1600" dirty="0" smtClean="0"/>
          </a:p>
          <a:p>
            <a:r>
              <a:rPr lang="ko-KR" altLang="en-US" sz="1600" dirty="0" smtClean="0"/>
              <a:t>돌아 나온 사람들은 모르지</a:t>
            </a:r>
            <a:endParaRPr lang="en-US" altLang="ko-KR" sz="1600" dirty="0" smtClean="0"/>
          </a:p>
          <a:p>
            <a:r>
              <a:rPr lang="ko-KR" altLang="en-US" sz="1600" dirty="0" smtClean="0"/>
              <a:t>그곳이 막다른 골목이 아니었음을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막다른 골목에서 주저앉아 울다가</a:t>
            </a:r>
            <a:endParaRPr lang="en-US" altLang="ko-KR" sz="1600" dirty="0" smtClean="0"/>
          </a:p>
          <a:p>
            <a:r>
              <a:rPr lang="ko-KR" altLang="en-US" sz="1600" dirty="0" smtClean="0"/>
              <a:t>결국 막다른 골목이 된 사람들도 모르지</a:t>
            </a:r>
            <a:endParaRPr lang="en-US" altLang="ko-KR" sz="1600" dirty="0" smtClean="0"/>
          </a:p>
          <a:p>
            <a:r>
              <a:rPr lang="ko-KR" altLang="en-US" sz="1600" dirty="0" smtClean="0"/>
              <a:t>당신이야말로 막다른 골목이 아니었음을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막다른 골목에서 결국 쓰라진 사람들도 모르지</a:t>
            </a:r>
            <a:endParaRPr lang="en-US" altLang="ko-KR" sz="1600" dirty="0" smtClean="0"/>
          </a:p>
          <a:p>
            <a:r>
              <a:rPr lang="ko-KR" altLang="en-US" sz="1600" dirty="0" smtClean="0"/>
              <a:t>낙타가 쓰러지는 건 깃털같이 가벼운</a:t>
            </a:r>
            <a:endParaRPr lang="en-US" altLang="ko-KR" sz="1600" dirty="0" smtClean="0"/>
          </a:p>
          <a:p>
            <a:r>
              <a:rPr lang="ko-KR" altLang="en-US" sz="1600" dirty="0" smtClean="0"/>
              <a:t>마지막 짐 하나 때문이라는 것을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막다른 골목에 핀 민들레는 알지</a:t>
            </a:r>
            <a:endParaRPr lang="en-US" altLang="ko-KR" sz="1600" dirty="0" smtClean="0"/>
          </a:p>
          <a:p>
            <a:r>
              <a:rPr lang="ko-KR" altLang="en-US" sz="1600" dirty="0" smtClean="0"/>
              <a:t>사막이 쓰러지는 것도 결국은</a:t>
            </a:r>
            <a:endParaRPr lang="en-US" altLang="ko-KR" sz="1600" dirty="0" smtClean="0"/>
          </a:p>
          <a:p>
            <a:r>
              <a:rPr lang="ko-KR" altLang="en-US" sz="1600" dirty="0" smtClean="0"/>
              <a:t>한 마리 쓰러진 낙타 때문이라는 것을</a:t>
            </a:r>
            <a:endParaRPr lang="en-US" altLang="ko-KR" sz="16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F7CE-DCB8-4B7A-83B4-4C2930586EAF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125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5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484712"/>
          </a:xfrm>
        </p:spPr>
        <p:txBody>
          <a:bodyPr numCol="1">
            <a:normAutofit/>
          </a:bodyPr>
          <a:lstStyle/>
          <a:p>
            <a:r>
              <a:rPr lang="ko-KR" altLang="en-US" sz="1600" dirty="0" err="1" smtClean="0"/>
              <a:t>꽃향기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내 무거운 짐들이 꽃으로 피어날 수 있었으면  좋겠네</a:t>
            </a:r>
            <a:endParaRPr lang="en-US" altLang="ko-KR" sz="1600" dirty="0" smtClean="0"/>
          </a:p>
          <a:p>
            <a:r>
              <a:rPr lang="ko-KR" altLang="en-US" sz="1600" dirty="0" smtClean="0"/>
              <a:t>버리고 싶었으</a:t>
            </a:r>
            <a:r>
              <a:rPr lang="ko-KR" altLang="en-US" sz="1600" dirty="0" smtClean="0"/>
              <a:t>나 결코 버려지지 않는</a:t>
            </a:r>
            <a:endParaRPr lang="en-US" altLang="ko-KR" sz="1600" dirty="0" smtClean="0"/>
          </a:p>
          <a:p>
            <a:r>
              <a:rPr lang="ko-KR" altLang="en-US" sz="1600" dirty="0" smtClean="0"/>
              <a:t>결국은 지금까지 버리지 못하고 질질 끌고 온</a:t>
            </a:r>
            <a:endParaRPr lang="en-US" altLang="ko-KR" sz="1600" dirty="0" smtClean="0"/>
          </a:p>
          <a:p>
            <a:r>
              <a:rPr lang="ko-KR" altLang="en-US" sz="1600" dirty="0" smtClean="0"/>
              <a:t>아무리 버려도 뒤따라와 내 등에 걸터앉아 </a:t>
            </a:r>
            <a:r>
              <a:rPr lang="ko-KR" altLang="en-US" sz="1600" dirty="0" err="1" smtClean="0"/>
              <a:t>비시시</a:t>
            </a:r>
            <a:r>
              <a:rPr lang="ko-KR" altLang="en-US" sz="1600" dirty="0"/>
              <a:t> </a:t>
            </a:r>
            <a:r>
              <a:rPr lang="ko-KR" altLang="en-US" sz="1600" dirty="0" smtClean="0"/>
              <a:t>웃고 있는</a:t>
            </a:r>
            <a:endParaRPr lang="en-US" altLang="ko-KR" sz="1600" dirty="0" smtClean="0"/>
          </a:p>
          <a:p>
            <a:r>
              <a:rPr lang="ko-KR" altLang="en-US" sz="1600" dirty="0" smtClean="0"/>
              <a:t>버리면 버릴수록 더욱더 무거워져 나를 비틀거리게 하는</a:t>
            </a:r>
            <a:endParaRPr lang="en-US" altLang="ko-KR" sz="1600" dirty="0" smtClean="0"/>
          </a:p>
          <a:p>
            <a:r>
              <a:rPr lang="ko-KR" altLang="en-US" sz="1600" dirty="0" smtClean="0"/>
              <a:t>비틀거리면 비틀거릴수록 더욱더 늘어나 나를 짓눌러버리는</a:t>
            </a:r>
            <a:endParaRPr lang="en-US" altLang="ko-KR" sz="1600" dirty="0" smtClean="0"/>
          </a:p>
          <a:p>
            <a:r>
              <a:rPr lang="ko-KR" altLang="en-US" sz="1600" dirty="0" smtClean="0"/>
              <a:t>내 평생의 짐들이 이제는 꽃으로 피어나</a:t>
            </a:r>
            <a:endParaRPr lang="en-US" altLang="ko-KR" sz="1600" dirty="0" smtClean="0"/>
          </a:p>
          <a:p>
            <a:r>
              <a:rPr lang="ko-KR" altLang="en-US" sz="1600" dirty="0" smtClean="0"/>
              <a:t>그래도 길가에 꽃 향기 가득했으면 좋겠네</a:t>
            </a:r>
            <a:endParaRPr lang="en-US" altLang="ko-KR" sz="1600" dirty="0" smtClean="0"/>
          </a:p>
          <a:p>
            <a:endParaRPr lang="en-US" altLang="ko-KR" sz="16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F7CE-DCB8-4B7A-83B4-4C2930586EAF}" type="datetime1">
              <a:rPr lang="ko-KR" altLang="en-US" smtClean="0"/>
              <a:t>2018-01-08</a:t>
            </a:fld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25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5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484712"/>
          </a:xfrm>
        </p:spPr>
        <p:txBody>
          <a:bodyPr numCol="1">
            <a:normAutofit fontScale="70000" lnSpcReduction="20000"/>
          </a:bodyPr>
          <a:lstStyle/>
          <a:p>
            <a:r>
              <a:rPr lang="ko-KR" altLang="en-US" sz="1600" dirty="0" smtClean="0"/>
              <a:t>나무에 대하여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나는 곧은 나무보다 </a:t>
            </a:r>
            <a:endParaRPr lang="en-US" altLang="ko-KR" sz="1600" dirty="0" smtClean="0"/>
          </a:p>
          <a:p>
            <a:r>
              <a:rPr lang="ko-KR" altLang="en-US" sz="1600" dirty="0" smtClean="0"/>
              <a:t>굽은 나무가 더 아름답다</a:t>
            </a:r>
            <a:endParaRPr lang="en-US" altLang="ko-KR" sz="1600" dirty="0" smtClean="0"/>
          </a:p>
          <a:p>
            <a:r>
              <a:rPr lang="ko-KR" altLang="en-US" sz="1600" dirty="0" smtClean="0"/>
              <a:t>곧은 나무의 그림자보다</a:t>
            </a:r>
            <a:endParaRPr lang="en-US" altLang="ko-KR" sz="1600" dirty="0" smtClean="0"/>
          </a:p>
          <a:p>
            <a:r>
              <a:rPr lang="ko-KR" altLang="en-US" sz="1600" dirty="0" smtClean="0"/>
              <a:t>굽은 나무의 그림자가 더 사랑스럽다</a:t>
            </a:r>
            <a:endParaRPr lang="en-US" altLang="ko-KR" sz="1600" dirty="0" smtClean="0"/>
          </a:p>
          <a:p>
            <a:r>
              <a:rPr lang="ko-KR" altLang="en-US" sz="1600" dirty="0" smtClean="0"/>
              <a:t>함박눈도 곧은 나무보다</a:t>
            </a:r>
            <a:endParaRPr lang="en-US" altLang="ko-KR" sz="1600" dirty="0" smtClean="0"/>
          </a:p>
          <a:p>
            <a:r>
              <a:rPr lang="ko-KR" altLang="en-US" sz="1600" dirty="0" smtClean="0"/>
              <a:t>굽은 나무에 더 많이 쌓인다</a:t>
            </a:r>
            <a:endParaRPr lang="en-US" altLang="ko-KR" sz="1600" dirty="0" smtClean="0"/>
          </a:p>
          <a:p>
            <a:r>
              <a:rPr lang="ko-KR" altLang="en-US" sz="1600" dirty="0" smtClean="0"/>
              <a:t>그늘도 곧은 나무보다</a:t>
            </a:r>
            <a:endParaRPr lang="en-US" altLang="ko-KR" sz="1600" dirty="0" smtClean="0"/>
          </a:p>
          <a:p>
            <a:r>
              <a:rPr lang="ko-KR" altLang="en-US" sz="1600" dirty="0" smtClean="0"/>
              <a:t>굽은 나무에  더 그늘져</a:t>
            </a:r>
            <a:endParaRPr lang="en-US" altLang="ko-KR" sz="1600" dirty="0" smtClean="0"/>
          </a:p>
          <a:p>
            <a:r>
              <a:rPr lang="ko-KR" altLang="en-US" sz="1600" dirty="0" smtClean="0"/>
              <a:t>잠들고 싶은 사람들이 찾아와 잠이 든다</a:t>
            </a:r>
            <a:endParaRPr lang="en-US" altLang="ko-KR" sz="1600" dirty="0" smtClean="0"/>
          </a:p>
          <a:p>
            <a:r>
              <a:rPr lang="ko-KR" altLang="en-US" sz="1600" dirty="0" smtClean="0"/>
              <a:t>새들도 곧은 나뭇가지보다</a:t>
            </a:r>
            <a:endParaRPr lang="en-US" altLang="ko-KR" sz="1600" dirty="0" smtClean="0"/>
          </a:p>
          <a:p>
            <a:r>
              <a:rPr lang="ko-KR" altLang="en-US" sz="1600" dirty="0" smtClean="0"/>
              <a:t>굽은 나뭇가지에 더 많이 날아와 앉는다</a:t>
            </a:r>
            <a:endParaRPr lang="en-US" altLang="ko-KR" sz="1600" dirty="0" smtClean="0"/>
          </a:p>
          <a:p>
            <a:r>
              <a:rPr lang="ko-KR" altLang="en-US" sz="1600" dirty="0" smtClean="0"/>
              <a:t>곧은 나무는 자기의 그림자가 </a:t>
            </a:r>
            <a:endParaRPr lang="en-US" altLang="ko-KR" sz="1600" dirty="0" smtClean="0"/>
          </a:p>
          <a:p>
            <a:r>
              <a:rPr lang="ko-KR" altLang="en-US" sz="1600" dirty="0" smtClean="0"/>
              <a:t>구부러지는 것을 싫어하나</a:t>
            </a:r>
            <a:endParaRPr lang="en-US" altLang="ko-KR" sz="1600" dirty="0" smtClean="0"/>
          </a:p>
          <a:p>
            <a:r>
              <a:rPr lang="ko-KR" altLang="en-US" sz="1600" dirty="0" smtClean="0"/>
              <a:t>고통의 무게를 견딜 줄 아는 </a:t>
            </a:r>
            <a:endParaRPr lang="en-US" altLang="ko-KR" sz="1600" dirty="0" smtClean="0"/>
          </a:p>
          <a:p>
            <a:r>
              <a:rPr lang="ko-KR" altLang="en-US" sz="1600" dirty="0" smtClean="0"/>
              <a:t>굽은 나무는 자기의 그림자가</a:t>
            </a:r>
            <a:endParaRPr lang="en-US" altLang="ko-KR" sz="1600" dirty="0" smtClean="0"/>
          </a:p>
          <a:p>
            <a:r>
              <a:rPr lang="ko-KR" altLang="en-US" sz="1600" dirty="0" smtClean="0"/>
              <a:t>구부러지는 것을 싫어하지 않는다</a:t>
            </a:r>
            <a:endParaRPr lang="en-US" altLang="ko-KR" sz="16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F7CE-DCB8-4B7A-83B4-4C2930586EAF}" type="datetime1">
              <a:rPr lang="ko-KR" altLang="en-US" smtClean="0"/>
              <a:t>2018-01-08</a:t>
            </a:fld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4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5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484712"/>
          </a:xfrm>
        </p:spPr>
        <p:txBody>
          <a:bodyPr numCol="1">
            <a:normAutofit fontScale="92500" lnSpcReduction="20000"/>
          </a:bodyPr>
          <a:lstStyle/>
          <a:p>
            <a:r>
              <a:rPr lang="ko-KR" altLang="en-US" sz="1600" dirty="0" smtClean="0"/>
              <a:t>여행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사람이 여행하는 곳은 사람의 마음뿐이다</a:t>
            </a:r>
            <a:endParaRPr lang="en-US" altLang="ko-KR" sz="1600" dirty="0" smtClean="0"/>
          </a:p>
          <a:p>
            <a:r>
              <a:rPr lang="ko-KR" altLang="en-US" sz="1600" dirty="0" smtClean="0"/>
              <a:t>아직도 사람이 여행할 수 있는 곳은</a:t>
            </a:r>
            <a:endParaRPr lang="en-US" altLang="ko-KR" sz="1600" dirty="0" smtClean="0"/>
          </a:p>
          <a:p>
            <a:r>
              <a:rPr lang="ko-KR" altLang="en-US" sz="1600" dirty="0" smtClean="0"/>
              <a:t>사랑하는 사람의 마음의 오지 뿐이다</a:t>
            </a:r>
            <a:endParaRPr lang="en-US" altLang="ko-KR" sz="1600" dirty="0" smtClean="0"/>
          </a:p>
          <a:p>
            <a:r>
              <a:rPr lang="ko-KR" altLang="en-US" sz="1600" dirty="0" smtClean="0"/>
              <a:t>그러니 사랑하는 이여 떠나라</a:t>
            </a:r>
            <a:endParaRPr lang="en-US" altLang="ko-KR" sz="1600" dirty="0" smtClean="0"/>
          </a:p>
          <a:p>
            <a:r>
              <a:rPr lang="ko-KR" altLang="en-US" sz="1600" dirty="0" smtClean="0"/>
              <a:t>떠나서 돌아오지 마라</a:t>
            </a:r>
            <a:endParaRPr lang="en-US" altLang="ko-KR" sz="1600" dirty="0" smtClean="0"/>
          </a:p>
          <a:p>
            <a:r>
              <a:rPr lang="ko-KR" altLang="en-US" sz="1600" dirty="0" smtClean="0"/>
              <a:t>설산의 창공을 나는 독수리들이</a:t>
            </a:r>
            <a:endParaRPr lang="en-US" altLang="ko-KR" sz="1600" dirty="0" smtClean="0"/>
          </a:p>
          <a:p>
            <a:r>
              <a:rPr lang="ko-KR" altLang="en-US" sz="1600" dirty="0" smtClean="0"/>
              <a:t>유유히 나의 심장을 쪼아 먹을 </a:t>
            </a:r>
            <a:r>
              <a:rPr lang="ko-KR" altLang="en-US" sz="1600" dirty="0" smtClean="0"/>
              <a:t>때</a:t>
            </a:r>
            <a:r>
              <a:rPr lang="ko-KR" altLang="en-US" sz="1600" dirty="0" smtClean="0"/>
              <a:t>까지</a:t>
            </a:r>
            <a:endParaRPr lang="en-US" altLang="ko-KR" sz="1600" dirty="0" smtClean="0"/>
          </a:p>
          <a:p>
            <a:r>
              <a:rPr lang="ko-KR" altLang="en-US" sz="1600" dirty="0" smtClean="0"/>
              <a:t>쪼아 먹힌 나의 심장이 먼지가 되어</a:t>
            </a:r>
            <a:endParaRPr lang="en-US" altLang="ko-KR" sz="1600" dirty="0" smtClean="0"/>
          </a:p>
          <a:p>
            <a:r>
              <a:rPr lang="ko-KR" altLang="en-US" sz="1600" dirty="0" smtClean="0"/>
              <a:t>바람에 흩날릴 때까지</a:t>
            </a:r>
            <a:endParaRPr lang="en-US" altLang="ko-KR" sz="1600" dirty="0" smtClean="0"/>
          </a:p>
          <a:p>
            <a:r>
              <a:rPr lang="ko-KR" altLang="en-US" sz="1600" dirty="0" smtClean="0"/>
              <a:t>돌아오지 마라</a:t>
            </a:r>
            <a:endParaRPr lang="en-US" altLang="ko-KR" sz="1600" dirty="0" smtClean="0"/>
          </a:p>
          <a:p>
            <a:r>
              <a:rPr lang="ko-KR" altLang="en-US" sz="1600" dirty="0" smtClean="0"/>
              <a:t>사람이 여행할 수 있는 곳은</a:t>
            </a:r>
            <a:endParaRPr lang="en-US" altLang="ko-KR" sz="1600" dirty="0" smtClean="0"/>
          </a:p>
          <a:p>
            <a:r>
              <a:rPr lang="ko-KR" altLang="en-US" sz="1600" dirty="0" smtClean="0"/>
              <a:t>사람의 마음의 설산뿐이다</a:t>
            </a:r>
            <a:endParaRPr lang="en-US" altLang="ko-KR" sz="1600" dirty="0" smtClean="0"/>
          </a:p>
          <a:p>
            <a:endParaRPr lang="en-US" altLang="ko-KR" sz="16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F7CE-DCB8-4B7A-83B4-4C2930586EAF}" type="datetime1">
              <a:rPr lang="ko-KR" altLang="en-US" smtClean="0"/>
              <a:t>2018-01-08</a:t>
            </a:fld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376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5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484712"/>
          </a:xfrm>
        </p:spPr>
        <p:txBody>
          <a:bodyPr numCol="1">
            <a:normAutofit fontScale="70000" lnSpcReduction="20000"/>
          </a:bodyPr>
          <a:lstStyle/>
          <a:p>
            <a:r>
              <a:rPr lang="ko-KR" altLang="en-US" sz="1600" dirty="0" smtClean="0"/>
              <a:t>아버지의 나이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나는 이제 나무에 기댈 줄 알게 되었다</a:t>
            </a:r>
            <a:endParaRPr lang="en-US" altLang="ko-KR" sz="1600" dirty="0" smtClean="0"/>
          </a:p>
          <a:p>
            <a:r>
              <a:rPr lang="ko-KR" altLang="en-US" sz="1600" dirty="0" smtClean="0"/>
              <a:t>나무에 기대어 흐느껴 울 줄 알게 되었다</a:t>
            </a:r>
            <a:endParaRPr lang="en-US" altLang="ko-KR" sz="1600" dirty="0" smtClean="0"/>
          </a:p>
          <a:p>
            <a:r>
              <a:rPr lang="ko-KR" altLang="en-US" sz="1600" dirty="0" smtClean="0"/>
              <a:t>나무의 그림자 속으로 천천히 </a:t>
            </a:r>
            <a:r>
              <a:rPr lang="ko-KR" altLang="en-US" sz="1600" dirty="0" err="1" smtClean="0"/>
              <a:t>걸어들어가</a:t>
            </a:r>
            <a:endParaRPr lang="en-US" altLang="ko-KR" sz="1600" dirty="0" smtClean="0"/>
          </a:p>
          <a:p>
            <a:r>
              <a:rPr lang="ko-KR" altLang="en-US" sz="1600" dirty="0" smtClean="0"/>
              <a:t>나무의 그림자가 될 줄 알게 되었다</a:t>
            </a:r>
            <a:endParaRPr lang="en-US" altLang="ko-KR" sz="1600" dirty="0" smtClean="0"/>
          </a:p>
          <a:p>
            <a:r>
              <a:rPr lang="ko-KR" altLang="en-US" sz="1600" dirty="0" smtClean="0"/>
              <a:t>아버지가 왜 나무 그늘을 찾아</a:t>
            </a:r>
            <a:endParaRPr lang="en-US" altLang="ko-KR" sz="1600" dirty="0" smtClean="0"/>
          </a:p>
          <a:p>
            <a:r>
              <a:rPr lang="ko-KR" altLang="en-US" sz="1600" dirty="0" smtClean="0"/>
              <a:t>지게를 내려놓고 물끄러미</a:t>
            </a:r>
            <a:endParaRPr lang="en-US" altLang="ko-KR" sz="1600" dirty="0" smtClean="0"/>
          </a:p>
          <a:p>
            <a:r>
              <a:rPr lang="ko-KR" altLang="en-US" sz="1600" dirty="0" smtClean="0"/>
              <a:t>나를 쳐다보셨는지 알게 되었다</a:t>
            </a: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ko-KR" altLang="en-US" sz="1600" dirty="0" smtClean="0"/>
              <a:t>나는 이제 강물을 따라 흐를 줄도 알게 되었다</a:t>
            </a:r>
            <a:endParaRPr lang="en-US" altLang="ko-KR" sz="1600" dirty="0" smtClean="0"/>
          </a:p>
          <a:p>
            <a:r>
              <a:rPr lang="ko-KR" altLang="en-US" sz="1600" dirty="0" smtClean="0"/>
              <a:t>강물을 따라 흘러가다가</a:t>
            </a:r>
            <a:endParaRPr lang="en-US" altLang="ko-KR" sz="1600" dirty="0" smtClean="0"/>
          </a:p>
          <a:p>
            <a:r>
              <a:rPr lang="ko-KR" altLang="en-US" sz="1600" dirty="0" smtClean="0"/>
              <a:t>절벽을 휘감아 돌 때가</a:t>
            </a:r>
            <a:endParaRPr lang="en-US" altLang="ko-KR" sz="1600" dirty="0" smtClean="0"/>
          </a:p>
          <a:p>
            <a:r>
              <a:rPr lang="ko-KR" altLang="en-US" sz="1600" dirty="0" smtClean="0"/>
              <a:t>가장 찬란하다는 것도 알게 되었다</a:t>
            </a:r>
            <a:endParaRPr lang="en-US" altLang="ko-KR" sz="1600" dirty="0" smtClean="0"/>
          </a:p>
          <a:p>
            <a:r>
              <a:rPr lang="ko-KR" altLang="en-US" sz="1600" dirty="0" err="1" smtClean="0"/>
              <a:t>해질무렵</a:t>
            </a:r>
            <a:endParaRPr lang="en-US" altLang="ko-KR" sz="1600" dirty="0" smtClean="0"/>
          </a:p>
          <a:p>
            <a:r>
              <a:rPr lang="ko-KR" altLang="en-US" sz="1600" dirty="0" smtClean="0"/>
              <a:t>아버지가 왜 강가에 지게를 내려 놓고</a:t>
            </a:r>
            <a:endParaRPr lang="en-US" altLang="ko-KR" sz="1600" dirty="0" smtClean="0"/>
          </a:p>
          <a:p>
            <a:r>
              <a:rPr lang="ko-KR" altLang="en-US" sz="1600" dirty="0" smtClean="0"/>
              <a:t>종아리를 씻고 돌아와</a:t>
            </a:r>
            <a:endParaRPr lang="en-US" altLang="ko-KR" sz="1600" dirty="0" smtClean="0"/>
          </a:p>
          <a:p>
            <a:r>
              <a:rPr lang="ko-KR" altLang="en-US" sz="1600" dirty="0" smtClean="0"/>
              <a:t>내 이름을 한번씩 불러 보셨는지도 알게 되었다</a:t>
            </a:r>
            <a:endParaRPr lang="en-US" altLang="ko-KR" sz="16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F7CE-DCB8-4B7A-83B4-4C2930586EAF}" type="datetime1">
              <a:rPr lang="ko-KR" altLang="en-US" smtClean="0"/>
              <a:t>2018-01-08</a:t>
            </a:fld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4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그림 개체 틀 8"/>
          <p:cNvSpPr>
            <a:spLocks noGrp="1"/>
          </p:cNvSpPr>
          <p:nvPr>
            <p:ph type="pic" idx="1"/>
          </p:nvPr>
        </p:nvSpPr>
        <p:spPr/>
      </p:sp>
      <p:sp>
        <p:nvSpPr>
          <p:cNvPr id="10" name="텍스트 개체 틀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06FD4-E93C-422E-B644-9B89508C46AB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27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end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157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83994"/>
          </a:xfrm>
        </p:spPr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24744"/>
            <a:ext cx="2530624" cy="5400600"/>
          </a:xfrm>
        </p:spPr>
        <p:txBody>
          <a:bodyPr>
            <a:noAutofit/>
          </a:bodyPr>
          <a:lstStyle/>
          <a:p>
            <a:r>
              <a:rPr lang="ko-KR" altLang="en-US" sz="1400" b="0" dirty="0"/>
              <a:t>시인의 말</a:t>
            </a:r>
            <a:br>
              <a:rPr lang="ko-KR" altLang="en-US" sz="1400" b="0" dirty="0"/>
            </a:br>
            <a:r>
              <a:rPr lang="ko-KR" altLang="en-US" sz="1400" b="0" dirty="0"/>
              <a:t/>
            </a:r>
            <a:br>
              <a:rPr lang="ko-KR" altLang="en-US" sz="1400" b="0" dirty="0"/>
            </a:br>
            <a:r>
              <a:rPr lang="ko-KR" altLang="en-US" sz="1400" b="0" dirty="0"/>
              <a:t>제</a:t>
            </a:r>
            <a:r>
              <a:rPr lang="en-US" altLang="ko-KR" sz="1400" b="0" dirty="0"/>
              <a:t>1</a:t>
            </a:r>
            <a:r>
              <a:rPr lang="ko-KR" altLang="en-US" sz="1400" b="0" dirty="0"/>
              <a:t>부</a:t>
            </a:r>
            <a:br>
              <a:rPr lang="ko-KR" altLang="en-US" sz="1400" b="0" dirty="0"/>
            </a:br>
            <a:r>
              <a:rPr lang="ko-KR" altLang="en-US" sz="1400" b="0" dirty="0"/>
              <a:t>반달 </a:t>
            </a:r>
            <a:r>
              <a:rPr lang="en-US" altLang="ko-KR" sz="1400" b="0" dirty="0"/>
              <a:t>15</a:t>
            </a:r>
            <a:br>
              <a:rPr lang="en-US" altLang="ko-KR" sz="1400" b="0" dirty="0"/>
            </a:br>
            <a:r>
              <a:rPr lang="ko-KR" altLang="en-US" sz="1400" b="0" dirty="0" err="1"/>
              <a:t>첫키스에</a:t>
            </a:r>
            <a:r>
              <a:rPr lang="ko-KR" altLang="en-US" sz="1400" b="0" dirty="0"/>
              <a:t> 대하여 </a:t>
            </a:r>
            <a:r>
              <a:rPr lang="en-US" altLang="ko-KR" sz="1400" b="0" dirty="0"/>
              <a:t>17</a:t>
            </a:r>
            <a:br>
              <a:rPr lang="en-US" altLang="ko-KR" sz="1400" b="0" dirty="0"/>
            </a:br>
            <a:r>
              <a:rPr lang="ko-KR" altLang="en-US" sz="1400" b="0" dirty="0"/>
              <a:t>기차 </a:t>
            </a:r>
            <a:r>
              <a:rPr lang="en-US" altLang="ko-KR" sz="1400" b="0" dirty="0"/>
              <a:t>18</a:t>
            </a:r>
            <a:br>
              <a:rPr lang="en-US" altLang="ko-KR" sz="1400" b="0" dirty="0"/>
            </a:br>
            <a:r>
              <a:rPr lang="ko-KR" altLang="en-US" sz="1400" b="0" dirty="0" err="1"/>
              <a:t>수표교</a:t>
            </a:r>
            <a:r>
              <a:rPr lang="ko-KR" altLang="en-US" sz="1400" b="0" dirty="0"/>
              <a:t> </a:t>
            </a:r>
            <a:r>
              <a:rPr lang="en-US" altLang="ko-KR" sz="1400" b="0" dirty="0"/>
              <a:t>19</a:t>
            </a:r>
            <a:br>
              <a:rPr lang="en-US" altLang="ko-KR" sz="1400" b="0" dirty="0"/>
            </a:br>
            <a:r>
              <a:rPr lang="ko-KR" altLang="en-US" sz="1400" b="0" dirty="0"/>
              <a:t>눈부처 </a:t>
            </a:r>
            <a:r>
              <a:rPr lang="en-US" altLang="ko-KR" sz="1400" b="0" dirty="0"/>
              <a:t>21</a:t>
            </a:r>
            <a:br>
              <a:rPr lang="en-US" altLang="ko-KR" sz="1400" b="0" dirty="0"/>
            </a:br>
            <a:r>
              <a:rPr lang="ko-KR" altLang="en-US" sz="1400" b="0" dirty="0"/>
              <a:t>모두 드리리 </a:t>
            </a:r>
            <a:r>
              <a:rPr lang="en-US" altLang="ko-KR" sz="1400" b="0" dirty="0"/>
              <a:t>23</a:t>
            </a:r>
            <a:br>
              <a:rPr lang="en-US" altLang="ko-KR" sz="1400" b="0" dirty="0"/>
            </a:br>
            <a:r>
              <a:rPr lang="ko-KR" altLang="en-US" sz="1400" b="0" dirty="0"/>
              <a:t>강물을 따라가며 울다 </a:t>
            </a:r>
            <a:r>
              <a:rPr lang="en-US" altLang="ko-KR" sz="1400" b="0" dirty="0"/>
              <a:t>25</a:t>
            </a:r>
            <a:br>
              <a:rPr lang="en-US" altLang="ko-KR" sz="1400" b="0" dirty="0"/>
            </a:br>
            <a:r>
              <a:rPr lang="ko-KR" altLang="en-US" sz="1400" b="0" dirty="0"/>
              <a:t>풍경 달다 </a:t>
            </a:r>
            <a:r>
              <a:rPr lang="en-US" altLang="ko-KR" sz="1400" b="0" dirty="0"/>
              <a:t>27</a:t>
            </a:r>
            <a:br>
              <a:rPr lang="en-US" altLang="ko-KR" sz="1400" b="0" dirty="0"/>
            </a:br>
            <a:r>
              <a:rPr lang="ko-KR" altLang="en-US" sz="1400" b="0" dirty="0"/>
              <a:t>꽃 지는 저녁 </a:t>
            </a:r>
            <a:r>
              <a:rPr lang="en-US" altLang="ko-KR" sz="1400" b="0" dirty="0"/>
              <a:t>29</a:t>
            </a:r>
            <a:br>
              <a:rPr lang="en-US" altLang="ko-KR" sz="1400" b="0" dirty="0"/>
            </a:br>
            <a:r>
              <a:rPr lang="ko-KR" altLang="en-US" sz="1400" b="0" dirty="0"/>
              <a:t>너에게 </a:t>
            </a:r>
            <a:r>
              <a:rPr lang="en-US" altLang="ko-KR" sz="1400" b="0" dirty="0"/>
              <a:t>30</a:t>
            </a:r>
            <a:br>
              <a:rPr lang="en-US" altLang="ko-KR" sz="1400" b="0" dirty="0"/>
            </a:br>
            <a:r>
              <a:rPr lang="ko-KR" altLang="en-US" sz="1400" b="0" dirty="0"/>
              <a:t>내 마음속의 마음이 </a:t>
            </a:r>
            <a:r>
              <a:rPr lang="en-US" altLang="ko-KR" sz="1400" b="0" dirty="0"/>
              <a:t>33</a:t>
            </a:r>
            <a:br>
              <a:rPr lang="en-US" altLang="ko-KR" sz="1400" b="0" dirty="0"/>
            </a:br>
            <a:r>
              <a:rPr lang="ko-KR" altLang="en-US" sz="1400" b="0" dirty="0"/>
              <a:t>끝끝내 </a:t>
            </a:r>
            <a:r>
              <a:rPr lang="en-US" altLang="ko-KR" sz="1400" b="0" dirty="0"/>
              <a:t>34</a:t>
            </a:r>
            <a:br>
              <a:rPr lang="en-US" altLang="ko-KR" sz="1400" b="0" dirty="0"/>
            </a:br>
            <a:r>
              <a:rPr lang="ko-KR" altLang="en-US" sz="1400" b="0" dirty="0"/>
              <a:t>나그네새 </a:t>
            </a:r>
            <a:r>
              <a:rPr lang="en-US" altLang="ko-KR" sz="1400" b="0" dirty="0"/>
              <a:t>37</a:t>
            </a:r>
            <a:br>
              <a:rPr lang="en-US" altLang="ko-KR" sz="1400" b="0" dirty="0"/>
            </a:br>
            <a:r>
              <a:rPr lang="ko-KR" altLang="en-US" sz="1400" b="0" dirty="0" err="1"/>
              <a:t>인수봉</a:t>
            </a:r>
            <a:r>
              <a:rPr lang="ko-KR" altLang="en-US" sz="1400" b="0" dirty="0"/>
              <a:t> </a:t>
            </a:r>
            <a:r>
              <a:rPr lang="en-US" altLang="ko-KR" sz="1400" b="0" dirty="0"/>
              <a:t>38</a:t>
            </a:r>
            <a:br>
              <a:rPr lang="en-US" altLang="ko-KR" sz="1400" b="0" dirty="0"/>
            </a:br>
            <a:r>
              <a:rPr lang="ko-KR" altLang="en-US" sz="1400" b="0" dirty="0"/>
              <a:t>그리운 사람 다시 그리워 </a:t>
            </a:r>
            <a:r>
              <a:rPr lang="en-US" altLang="ko-KR" sz="1400" b="0" dirty="0"/>
              <a:t>39</a:t>
            </a:r>
            <a:br>
              <a:rPr lang="en-US" altLang="ko-KR" sz="1400" b="0" dirty="0"/>
            </a:br>
            <a:r>
              <a:rPr lang="ko-KR" altLang="en-US" sz="1400" b="0" dirty="0"/>
              <a:t>비 오는 사람 </a:t>
            </a:r>
            <a:r>
              <a:rPr lang="en-US" altLang="ko-KR" sz="1400" b="0" dirty="0"/>
              <a:t>41</a:t>
            </a:r>
            <a:br>
              <a:rPr lang="en-US" altLang="ko-KR" sz="1400" b="0" dirty="0"/>
            </a:br>
            <a:r>
              <a:rPr lang="ko-KR" altLang="en-US" sz="1400" b="0" dirty="0"/>
              <a:t>봄눈 </a:t>
            </a:r>
            <a:r>
              <a:rPr lang="en-US" altLang="ko-KR" sz="1400" b="0" dirty="0"/>
              <a:t>43</a:t>
            </a:r>
            <a:br>
              <a:rPr lang="en-US" altLang="ko-KR" sz="1400" b="0" dirty="0"/>
            </a:br>
            <a:r>
              <a:rPr lang="ko-KR" altLang="en-US" sz="1400" b="0" dirty="0"/>
              <a:t>별똥별 </a:t>
            </a:r>
            <a:r>
              <a:rPr lang="en-US" altLang="ko-KR" sz="1400" b="0" dirty="0"/>
              <a:t>45</a:t>
            </a:r>
            <a:br>
              <a:rPr lang="en-US" altLang="ko-KR" sz="1400" b="0" dirty="0"/>
            </a:br>
            <a:r>
              <a:rPr lang="ko-KR" altLang="en-US" sz="1400" b="0" dirty="0"/>
              <a:t>사랑 </a:t>
            </a:r>
            <a:r>
              <a:rPr lang="en-US" altLang="ko-KR" sz="1400" b="0" dirty="0"/>
              <a:t>47</a:t>
            </a:r>
            <a:br>
              <a:rPr lang="en-US" altLang="ko-KR" sz="1400" b="0" dirty="0"/>
            </a:br>
            <a:r>
              <a:rPr lang="ko-KR" altLang="en-US" sz="1400" b="0" dirty="0"/>
              <a:t>풀잎에도 상처가 있다 </a:t>
            </a:r>
            <a:r>
              <a:rPr lang="en-US" altLang="ko-KR" sz="1400" b="0" dirty="0"/>
              <a:t>49</a:t>
            </a:r>
            <a:br>
              <a:rPr lang="en-US" altLang="ko-KR" sz="1400" b="0" dirty="0"/>
            </a:br>
            <a:r>
              <a:rPr lang="ko-KR" altLang="en-US" sz="1400" b="0" dirty="0"/>
              <a:t>미안하다 </a:t>
            </a:r>
            <a:r>
              <a:rPr lang="en-US" altLang="ko-KR" sz="1400" b="0" dirty="0" smtClean="0"/>
              <a:t>51</a:t>
            </a:r>
            <a:endParaRPr lang="ko-KR" altLang="en-US" sz="1400" b="0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3131840" y="1628800"/>
            <a:ext cx="3024336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400" b="0" dirty="0" smtClean="0"/>
              <a:t>제</a:t>
            </a:r>
            <a:r>
              <a:rPr lang="en-US" altLang="ko-KR" sz="1400" b="0" dirty="0" smtClean="0"/>
              <a:t>2</a:t>
            </a:r>
            <a:r>
              <a:rPr lang="ko-KR" altLang="en-US" sz="1400" b="0" dirty="0" smtClean="0"/>
              <a:t>부</a:t>
            </a:r>
            <a:br>
              <a:rPr lang="ko-KR" altLang="en-US" sz="1400" b="0" dirty="0" smtClean="0"/>
            </a:br>
            <a:r>
              <a:rPr lang="ko-KR" altLang="en-US" sz="1400" b="0" dirty="0" smtClean="0"/>
              <a:t>사랑 </a:t>
            </a:r>
            <a:r>
              <a:rPr lang="en-US" altLang="ko-KR" sz="1400" b="0" dirty="0" smtClean="0"/>
              <a:t>55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어떤 사랑 </a:t>
            </a:r>
            <a:r>
              <a:rPr lang="en-US" altLang="ko-KR" sz="1400" b="0" dirty="0" smtClean="0"/>
              <a:t>56</a:t>
            </a:r>
            <a:br>
              <a:rPr lang="en-US" altLang="ko-KR" sz="1400" b="0" dirty="0" smtClean="0"/>
            </a:br>
            <a:r>
              <a:rPr lang="ko-KR" altLang="en-US" sz="1400" b="0" dirty="0" err="1" smtClean="0"/>
              <a:t>설해목</a:t>
            </a:r>
            <a:r>
              <a:rPr lang="ko-KR" altLang="en-US" sz="1400" b="0" dirty="0" smtClean="0"/>
              <a:t> </a:t>
            </a:r>
            <a:r>
              <a:rPr lang="en-US" altLang="ko-KR" sz="1400" b="0" dirty="0" smtClean="0"/>
              <a:t>57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키스에 대한 책임 </a:t>
            </a:r>
            <a:r>
              <a:rPr lang="en-US" altLang="ko-KR" sz="1400" b="0" dirty="0" smtClean="0"/>
              <a:t>59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꽃 </a:t>
            </a:r>
            <a:r>
              <a:rPr lang="en-US" altLang="ko-KR" sz="1400" b="0" dirty="0" smtClean="0"/>
              <a:t>61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무릎 </a:t>
            </a:r>
            <a:r>
              <a:rPr lang="en-US" altLang="ko-KR" sz="1400" b="0" dirty="0" smtClean="0"/>
              <a:t>62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강물 </a:t>
            </a:r>
            <a:r>
              <a:rPr lang="en-US" altLang="ko-KR" sz="1400" b="0" dirty="0" smtClean="0"/>
              <a:t>63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물 위를 걸으며 </a:t>
            </a:r>
            <a:r>
              <a:rPr lang="en-US" altLang="ko-KR" sz="1400" b="0" dirty="0" smtClean="0"/>
              <a:t>65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나는 물고기에게 말한다 </a:t>
            </a:r>
            <a:r>
              <a:rPr lang="en-US" altLang="ko-KR" sz="1400" b="0" dirty="0" smtClean="0"/>
              <a:t>66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증명사진 </a:t>
            </a:r>
            <a:r>
              <a:rPr lang="en-US" altLang="ko-KR" sz="1400" b="0" dirty="0" smtClean="0"/>
              <a:t>67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사막여우 </a:t>
            </a:r>
            <a:r>
              <a:rPr lang="en-US" altLang="ko-KR" sz="1400" b="0" dirty="0" smtClean="0"/>
              <a:t>68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까닭 </a:t>
            </a:r>
            <a:r>
              <a:rPr lang="en-US" altLang="ko-KR" sz="1400" b="0" dirty="0" smtClean="0"/>
              <a:t>71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나의 길 </a:t>
            </a:r>
            <a:r>
              <a:rPr lang="en-US" altLang="ko-KR" sz="1400" b="0" dirty="0" smtClean="0"/>
              <a:t>73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친구에게 </a:t>
            </a:r>
            <a:r>
              <a:rPr lang="en-US" altLang="ko-KR" sz="1400" b="0" dirty="0" smtClean="0"/>
              <a:t>75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징검다리 </a:t>
            </a:r>
            <a:r>
              <a:rPr lang="en-US" altLang="ko-KR" sz="1400" b="0" dirty="0" smtClean="0"/>
              <a:t>77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새벽에 아가에게 </a:t>
            </a:r>
            <a:r>
              <a:rPr lang="en-US" altLang="ko-KR" sz="1400" b="0" dirty="0" smtClean="0"/>
              <a:t>78</a:t>
            </a:r>
            <a:br>
              <a:rPr lang="en-US" altLang="ko-KR" sz="1400" b="0" dirty="0" smtClean="0"/>
            </a:br>
            <a:r>
              <a:rPr lang="ko-KR" altLang="en-US" sz="1400" b="0" dirty="0" err="1" smtClean="0"/>
              <a:t>선암사</a:t>
            </a:r>
            <a:r>
              <a:rPr lang="ko-KR" altLang="en-US" sz="1400" b="0" dirty="0" smtClean="0"/>
              <a:t> 낙엽들은 해우소로 간다 </a:t>
            </a:r>
            <a:r>
              <a:rPr lang="en-US" altLang="ko-KR" sz="1400" b="0" dirty="0" smtClean="0"/>
              <a:t>81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모닥불을 밟으며 </a:t>
            </a:r>
            <a:r>
              <a:rPr lang="en-US" altLang="ko-KR" sz="1400" b="0" dirty="0" smtClean="0"/>
              <a:t>83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아무도 슬프지 않도록 </a:t>
            </a:r>
            <a:r>
              <a:rPr lang="en-US" altLang="ko-KR" sz="1400" b="0" dirty="0" smtClean="0"/>
              <a:t>84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내가 사랑하는 사람 </a:t>
            </a:r>
            <a:r>
              <a:rPr lang="en-US" altLang="ko-KR" sz="1400" b="0" dirty="0" smtClean="0"/>
              <a:t>85</a:t>
            </a:r>
            <a:br>
              <a:rPr lang="en-US" altLang="ko-KR" sz="1400" b="0" dirty="0" smtClean="0"/>
            </a:br>
            <a:r>
              <a:rPr lang="ko-KR" altLang="en-US" sz="1400" b="0" dirty="0" smtClean="0"/>
              <a:t>수선화에게 </a:t>
            </a:r>
            <a:r>
              <a:rPr lang="en-US" altLang="ko-KR" sz="1400" b="0" dirty="0" smtClean="0"/>
              <a:t>87</a:t>
            </a:r>
            <a:endParaRPr lang="ko-KR" altLang="en-US" sz="1400" b="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56176" y="1628800"/>
            <a:ext cx="2664296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300" b="0" dirty="0"/>
              <a:t>제</a:t>
            </a:r>
            <a:r>
              <a:rPr lang="en-US" altLang="ko-KR" sz="1300" b="0" dirty="0"/>
              <a:t>3</a:t>
            </a:r>
            <a:r>
              <a:rPr lang="ko-KR" altLang="en-US" sz="1300" b="0" dirty="0"/>
              <a:t>부</a:t>
            </a:r>
            <a:br>
              <a:rPr lang="ko-KR" altLang="en-US" sz="1300" b="0" dirty="0"/>
            </a:br>
            <a:r>
              <a:rPr lang="ko-KR" altLang="en-US" sz="1300" b="0" dirty="0"/>
              <a:t>내 가슴에 </a:t>
            </a:r>
            <a:r>
              <a:rPr lang="en-US" altLang="ko-KR" sz="1300" b="0" dirty="0"/>
              <a:t>91</a:t>
            </a:r>
            <a:br>
              <a:rPr lang="en-US" altLang="ko-KR" sz="1300" b="0" dirty="0"/>
            </a:br>
            <a:r>
              <a:rPr lang="ko-KR" altLang="en-US" sz="1300" b="0" dirty="0"/>
              <a:t>봄눈이 오는 날 편지를 부친다 </a:t>
            </a:r>
            <a:r>
              <a:rPr lang="en-US" altLang="ko-KR" sz="1300" b="0" dirty="0"/>
              <a:t>93</a:t>
            </a:r>
            <a:br>
              <a:rPr lang="en-US" altLang="ko-KR" sz="1300" b="0" dirty="0"/>
            </a:br>
            <a:r>
              <a:rPr lang="ko-KR" altLang="en-US" sz="1300" b="0" dirty="0"/>
              <a:t>무인등대 </a:t>
            </a:r>
            <a:r>
              <a:rPr lang="en-US" altLang="ko-KR" sz="1300" b="0" dirty="0"/>
              <a:t>94</a:t>
            </a:r>
            <a:br>
              <a:rPr lang="en-US" altLang="ko-KR" sz="1300" b="0" dirty="0"/>
            </a:br>
            <a:r>
              <a:rPr lang="ko-KR" altLang="en-US" sz="1300" b="0" dirty="0"/>
              <a:t>갈대 </a:t>
            </a:r>
            <a:r>
              <a:rPr lang="en-US" altLang="ko-KR" sz="1300" b="0" dirty="0"/>
              <a:t>95</a:t>
            </a:r>
            <a:br>
              <a:rPr lang="en-US" altLang="ko-KR" sz="1300" b="0" dirty="0"/>
            </a:br>
            <a:r>
              <a:rPr lang="ko-KR" altLang="en-US" sz="1300" b="0" dirty="0"/>
              <a:t>어린 낙타 </a:t>
            </a:r>
            <a:r>
              <a:rPr lang="en-US" altLang="ko-KR" sz="1300" b="0" dirty="0"/>
              <a:t>97</a:t>
            </a:r>
            <a:br>
              <a:rPr lang="en-US" altLang="ko-KR" sz="1300" b="0" dirty="0"/>
            </a:br>
            <a:r>
              <a:rPr lang="ko-KR" altLang="en-US" sz="1300" b="0" dirty="0"/>
              <a:t>푸른 애인 </a:t>
            </a:r>
            <a:r>
              <a:rPr lang="en-US" altLang="ko-KR" sz="1300" b="0" dirty="0"/>
              <a:t>99</a:t>
            </a:r>
            <a:br>
              <a:rPr lang="en-US" altLang="ko-KR" sz="1300" b="0" dirty="0"/>
            </a:br>
            <a:r>
              <a:rPr lang="ko-KR" altLang="en-US" sz="1300" b="0" dirty="0"/>
              <a:t>어느 벽보판 앞에서 </a:t>
            </a:r>
            <a:r>
              <a:rPr lang="en-US" altLang="ko-KR" sz="1300" b="0" dirty="0"/>
              <a:t>101</a:t>
            </a:r>
            <a:br>
              <a:rPr lang="en-US" altLang="ko-KR" sz="1300" b="0" dirty="0"/>
            </a:br>
            <a:r>
              <a:rPr lang="ko-KR" altLang="en-US" sz="1300" b="0" dirty="0"/>
              <a:t>사랑에게 </a:t>
            </a:r>
            <a:r>
              <a:rPr lang="en-US" altLang="ko-KR" sz="1300" b="0" dirty="0"/>
              <a:t>102</a:t>
            </a:r>
            <a:br>
              <a:rPr lang="en-US" altLang="ko-KR" sz="1300" b="0" dirty="0"/>
            </a:br>
            <a:r>
              <a:rPr lang="ko-KR" altLang="en-US" sz="1300" b="0" dirty="0"/>
              <a:t>그네 </a:t>
            </a:r>
            <a:r>
              <a:rPr lang="en-US" altLang="ko-KR" sz="1300" b="0" dirty="0"/>
              <a:t>104</a:t>
            </a:r>
            <a:br>
              <a:rPr lang="en-US" altLang="ko-KR" sz="1300" b="0" dirty="0"/>
            </a:br>
            <a:r>
              <a:rPr lang="ko-KR" altLang="en-US" sz="1300" b="0" dirty="0"/>
              <a:t>창문 </a:t>
            </a:r>
            <a:r>
              <a:rPr lang="en-US" altLang="ko-KR" sz="1300" b="0" dirty="0"/>
              <a:t>106</a:t>
            </a:r>
            <a:br>
              <a:rPr lang="en-US" altLang="ko-KR" sz="1300" b="0" dirty="0"/>
            </a:br>
            <a:r>
              <a:rPr lang="ko-KR" altLang="en-US" sz="1300" b="0" dirty="0"/>
              <a:t>늪 </a:t>
            </a:r>
            <a:r>
              <a:rPr lang="en-US" altLang="ko-KR" sz="1300" b="0" dirty="0"/>
              <a:t>109</a:t>
            </a:r>
            <a:br>
              <a:rPr lang="en-US" altLang="ko-KR" sz="1300" b="0" dirty="0"/>
            </a:br>
            <a:r>
              <a:rPr lang="ko-KR" altLang="en-US" sz="1300" b="0" dirty="0"/>
              <a:t>별 </a:t>
            </a:r>
            <a:r>
              <a:rPr lang="en-US" altLang="ko-KR" sz="1300" b="0" dirty="0"/>
              <a:t>110</a:t>
            </a:r>
            <a:br>
              <a:rPr lang="en-US" altLang="ko-KR" sz="1300" b="0" dirty="0"/>
            </a:br>
            <a:r>
              <a:rPr lang="ko-KR" altLang="en-US" sz="1300" b="0" dirty="0"/>
              <a:t>비닐우산 </a:t>
            </a:r>
            <a:r>
              <a:rPr lang="en-US" altLang="ko-KR" sz="1300" b="0" dirty="0"/>
              <a:t>111</a:t>
            </a:r>
            <a:br>
              <a:rPr lang="en-US" altLang="ko-KR" sz="1300" b="0" dirty="0"/>
            </a:br>
            <a:r>
              <a:rPr lang="ko-KR" altLang="en-US" sz="1300" b="0" dirty="0"/>
              <a:t>또 기다리는 편지 </a:t>
            </a:r>
            <a:r>
              <a:rPr lang="en-US" altLang="ko-KR" sz="1300" b="0" dirty="0"/>
              <a:t>114</a:t>
            </a:r>
            <a:br>
              <a:rPr lang="en-US" altLang="ko-KR" sz="1300" b="0" dirty="0"/>
            </a:br>
            <a:r>
              <a:rPr lang="ko-KR" altLang="en-US" sz="1300" b="0" dirty="0"/>
              <a:t>바람의 묵비 </a:t>
            </a:r>
            <a:r>
              <a:rPr lang="en-US" altLang="ko-KR" sz="1300" b="0" dirty="0"/>
              <a:t>115</a:t>
            </a:r>
            <a:br>
              <a:rPr lang="en-US" altLang="ko-KR" sz="1300" b="0" dirty="0"/>
            </a:br>
            <a:r>
              <a:rPr lang="ko-KR" altLang="en-US" sz="1300" b="0" dirty="0" err="1"/>
              <a:t>겨울밤</a:t>
            </a:r>
            <a:r>
              <a:rPr lang="ko-KR" altLang="en-US" sz="1300" b="0" dirty="0"/>
              <a:t> </a:t>
            </a:r>
            <a:r>
              <a:rPr lang="en-US" altLang="ko-KR" sz="1300" b="0" dirty="0"/>
              <a:t>117</a:t>
            </a:r>
            <a:br>
              <a:rPr lang="en-US" altLang="ko-KR" sz="1300" b="0" dirty="0"/>
            </a:br>
            <a:r>
              <a:rPr lang="ko-KR" altLang="en-US" sz="1300" b="0" dirty="0" err="1"/>
              <a:t>운주사에서</a:t>
            </a:r>
            <a:r>
              <a:rPr lang="ko-KR" altLang="en-US" sz="1300" b="0" dirty="0"/>
              <a:t> </a:t>
            </a:r>
            <a:r>
              <a:rPr lang="en-US" altLang="ko-KR" sz="1300" b="0" dirty="0"/>
              <a:t>119</a:t>
            </a:r>
            <a:br>
              <a:rPr lang="en-US" altLang="ko-KR" sz="1300" b="0" dirty="0"/>
            </a:br>
            <a:r>
              <a:rPr lang="ko-KR" altLang="en-US" sz="1300" b="0" dirty="0"/>
              <a:t>사랑노래 </a:t>
            </a:r>
            <a:r>
              <a:rPr lang="en-US" altLang="ko-KR" sz="1300" b="0" dirty="0"/>
              <a:t>121</a:t>
            </a:r>
            <a:br>
              <a:rPr lang="en-US" altLang="ko-KR" sz="1300" b="0" dirty="0"/>
            </a:br>
            <a:r>
              <a:rPr lang="ko-KR" altLang="en-US" sz="1300" b="0" dirty="0"/>
              <a:t>가난한 사람에게 </a:t>
            </a:r>
            <a:r>
              <a:rPr lang="en-US" altLang="ko-KR" sz="1300" b="0" dirty="0" smtClean="0"/>
              <a:t>123</a:t>
            </a:r>
            <a:endParaRPr lang="ko-KR" altLang="en-US" sz="1300" b="0" dirty="0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F385-5483-4AD3-8737-E10108282C06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315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83994"/>
          </a:xfrm>
        </p:spPr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2530624" cy="5184576"/>
          </a:xfrm>
        </p:spPr>
        <p:txBody>
          <a:bodyPr>
            <a:noAutofit/>
          </a:bodyPr>
          <a:lstStyle/>
          <a:p>
            <a:r>
              <a:rPr lang="ko-KR" altLang="en-US" sz="1400" b="0" dirty="0"/>
              <a:t>제</a:t>
            </a:r>
            <a:r>
              <a:rPr lang="en-US" altLang="ko-KR" sz="1400" b="0" dirty="0"/>
              <a:t>4</a:t>
            </a:r>
            <a:r>
              <a:rPr lang="ko-KR" altLang="en-US" sz="1400" b="0" dirty="0"/>
              <a:t>부</a:t>
            </a:r>
            <a:br>
              <a:rPr lang="ko-KR" altLang="en-US" sz="1400" b="0" dirty="0"/>
            </a:br>
            <a:r>
              <a:rPr lang="ko-KR" altLang="en-US" sz="1400" b="0" dirty="0"/>
              <a:t>꽃을 보려면 </a:t>
            </a:r>
            <a:r>
              <a:rPr lang="en-US" altLang="ko-KR" sz="1400" b="0" dirty="0"/>
              <a:t>127</a:t>
            </a:r>
            <a:br>
              <a:rPr lang="en-US" altLang="ko-KR" sz="1400" b="0" dirty="0"/>
            </a:br>
            <a:r>
              <a:rPr lang="ko-KR" altLang="en-US" sz="1400" b="0" dirty="0"/>
              <a:t>연꽃 구경 </a:t>
            </a:r>
            <a:r>
              <a:rPr lang="en-US" altLang="ko-KR" sz="1400" b="0" dirty="0"/>
              <a:t>128</a:t>
            </a:r>
            <a:br>
              <a:rPr lang="en-US" altLang="ko-KR" sz="1400" b="0" dirty="0"/>
            </a:br>
            <a:r>
              <a:rPr lang="ko-KR" altLang="en-US" sz="1400" b="0" dirty="0"/>
              <a:t>부러짐에 대하여 </a:t>
            </a:r>
            <a:r>
              <a:rPr lang="en-US" altLang="ko-KR" sz="1400" b="0" dirty="0"/>
              <a:t>130</a:t>
            </a:r>
            <a:br>
              <a:rPr lang="en-US" altLang="ko-KR" sz="1400" b="0" dirty="0"/>
            </a:br>
            <a:r>
              <a:rPr lang="ko-KR" altLang="en-US" sz="1400" b="0" dirty="0"/>
              <a:t>가시 </a:t>
            </a:r>
            <a:r>
              <a:rPr lang="en-US" altLang="ko-KR" sz="1400" b="0" dirty="0"/>
              <a:t>131</a:t>
            </a:r>
            <a:br>
              <a:rPr lang="en-US" altLang="ko-KR" sz="1400" b="0" dirty="0"/>
            </a:br>
            <a:r>
              <a:rPr lang="ko-KR" altLang="en-US" sz="1400" b="0" dirty="0"/>
              <a:t>상처 </a:t>
            </a:r>
            <a:r>
              <a:rPr lang="en-US" altLang="ko-KR" sz="1400" b="0" dirty="0"/>
              <a:t>132</a:t>
            </a:r>
            <a:br>
              <a:rPr lang="en-US" altLang="ko-KR" sz="1400" b="0" dirty="0"/>
            </a:br>
            <a:r>
              <a:rPr lang="ko-KR" altLang="en-US" sz="1400" b="0" dirty="0"/>
              <a:t>고래를 위하여 </a:t>
            </a:r>
            <a:r>
              <a:rPr lang="en-US" altLang="ko-KR" sz="1400" b="0" dirty="0"/>
              <a:t>134</a:t>
            </a:r>
            <a:br>
              <a:rPr lang="en-US" altLang="ko-KR" sz="1400" b="0" dirty="0"/>
            </a:br>
            <a:r>
              <a:rPr lang="ko-KR" altLang="en-US" sz="1400" b="0" dirty="0"/>
              <a:t>참회 </a:t>
            </a:r>
            <a:r>
              <a:rPr lang="en-US" altLang="ko-KR" sz="1400" b="0" dirty="0"/>
              <a:t>135</a:t>
            </a:r>
            <a:br>
              <a:rPr lang="en-US" altLang="ko-KR" sz="1400" b="0" dirty="0"/>
            </a:br>
            <a:r>
              <a:rPr lang="ko-KR" altLang="en-US" sz="1400" b="0" dirty="0"/>
              <a:t>스테인드글라스 </a:t>
            </a:r>
            <a:r>
              <a:rPr lang="en-US" altLang="ko-KR" sz="1400" b="0" dirty="0"/>
              <a:t>137</a:t>
            </a:r>
            <a:br>
              <a:rPr lang="en-US" altLang="ko-KR" sz="1400" b="0" dirty="0"/>
            </a:br>
            <a:r>
              <a:rPr lang="ko-KR" altLang="en-US" sz="1400" b="0" dirty="0"/>
              <a:t>마음에 집이 없으면 </a:t>
            </a:r>
            <a:r>
              <a:rPr lang="en-US" altLang="ko-KR" sz="1400" b="0" dirty="0"/>
              <a:t>138</a:t>
            </a:r>
            <a:br>
              <a:rPr lang="en-US" altLang="ko-KR" sz="1400" b="0" dirty="0"/>
            </a:br>
            <a:r>
              <a:rPr lang="ko-KR" altLang="en-US" sz="1400" b="0" dirty="0"/>
              <a:t>막다른 골목 </a:t>
            </a:r>
            <a:r>
              <a:rPr lang="en-US" altLang="ko-KR" sz="1400" b="0" dirty="0"/>
              <a:t>141</a:t>
            </a:r>
            <a:br>
              <a:rPr lang="en-US" altLang="ko-KR" sz="1400" b="0" dirty="0"/>
            </a:br>
            <a:r>
              <a:rPr lang="ko-KR" altLang="en-US" sz="1400" b="0" dirty="0"/>
              <a:t>꽃과 돈 </a:t>
            </a:r>
            <a:r>
              <a:rPr lang="en-US" altLang="ko-KR" sz="1400" b="0" dirty="0"/>
              <a:t>142</a:t>
            </a:r>
            <a:br>
              <a:rPr lang="en-US" altLang="ko-KR" sz="1400" b="0" dirty="0"/>
            </a:br>
            <a:r>
              <a:rPr lang="ko-KR" altLang="en-US" sz="1400" b="0" dirty="0" err="1"/>
              <a:t>리기다소나무</a:t>
            </a:r>
            <a:r>
              <a:rPr lang="ko-KR" altLang="en-US" sz="1400" b="0" dirty="0"/>
              <a:t> </a:t>
            </a:r>
            <a:r>
              <a:rPr lang="en-US" altLang="ko-KR" sz="1400" b="0" dirty="0"/>
              <a:t>145</a:t>
            </a:r>
            <a:br>
              <a:rPr lang="en-US" altLang="ko-KR" sz="1400" b="0" dirty="0"/>
            </a:br>
            <a:r>
              <a:rPr lang="ko-KR" altLang="en-US" sz="1400" b="0" dirty="0"/>
              <a:t>돌멩이 </a:t>
            </a:r>
            <a:r>
              <a:rPr lang="en-US" altLang="ko-KR" sz="1400" b="0" dirty="0"/>
              <a:t>146</a:t>
            </a:r>
            <a:br>
              <a:rPr lang="en-US" altLang="ko-KR" sz="1400" b="0" dirty="0"/>
            </a:br>
            <a:r>
              <a:rPr lang="ko-KR" altLang="en-US" sz="1400" b="0" dirty="0"/>
              <a:t>벽돌 </a:t>
            </a:r>
            <a:r>
              <a:rPr lang="en-US" altLang="ko-KR" sz="1400" b="0" dirty="0"/>
              <a:t>147</a:t>
            </a:r>
            <a:br>
              <a:rPr lang="en-US" altLang="ko-KR" sz="1400" b="0" dirty="0"/>
            </a:br>
            <a:r>
              <a:rPr lang="ko-KR" altLang="en-US" sz="1400" b="0" dirty="0"/>
              <a:t>바닷가에 대하여 </a:t>
            </a:r>
            <a:r>
              <a:rPr lang="en-US" altLang="ko-KR" sz="1400" b="0" dirty="0"/>
              <a:t>149</a:t>
            </a:r>
            <a:br>
              <a:rPr lang="en-US" altLang="ko-KR" sz="1400" b="0" dirty="0"/>
            </a:br>
            <a:r>
              <a:rPr lang="ko-KR" altLang="en-US" sz="1400" b="0" dirty="0"/>
              <a:t>손에 대한 묵상 </a:t>
            </a:r>
            <a:r>
              <a:rPr lang="en-US" altLang="ko-KR" sz="1400" b="0" dirty="0"/>
              <a:t>150</a:t>
            </a:r>
            <a:br>
              <a:rPr lang="en-US" altLang="ko-KR" sz="1400" b="0" dirty="0"/>
            </a:br>
            <a:r>
              <a:rPr lang="ko-KR" altLang="en-US" sz="1400" b="0" dirty="0"/>
              <a:t>철길에 앉아 </a:t>
            </a:r>
            <a:r>
              <a:rPr lang="en-US" altLang="ko-KR" sz="1400" b="0" dirty="0"/>
              <a:t>153</a:t>
            </a:r>
            <a:br>
              <a:rPr lang="en-US" altLang="ko-KR" sz="1400" b="0" dirty="0"/>
            </a:br>
            <a:r>
              <a:rPr lang="ko-KR" altLang="en-US" sz="1400" b="0" dirty="0"/>
              <a:t>쓸쓸한 편지 </a:t>
            </a:r>
            <a:r>
              <a:rPr lang="en-US" altLang="ko-KR" sz="1400" b="0" dirty="0"/>
              <a:t>155</a:t>
            </a:r>
            <a:br>
              <a:rPr lang="en-US" altLang="ko-KR" sz="1400" b="0" dirty="0"/>
            </a:br>
            <a:r>
              <a:rPr lang="ko-KR" altLang="en-US" sz="1400" b="0" dirty="0"/>
              <a:t>별의 길 </a:t>
            </a:r>
            <a:r>
              <a:rPr lang="en-US" altLang="ko-KR" sz="1400" b="0" dirty="0"/>
              <a:t>156</a:t>
            </a:r>
            <a:br>
              <a:rPr lang="en-US" altLang="ko-KR" sz="1400" b="0" dirty="0"/>
            </a:br>
            <a:r>
              <a:rPr lang="ko-KR" altLang="en-US" sz="1400" b="0" dirty="0"/>
              <a:t>낙화 </a:t>
            </a:r>
            <a:r>
              <a:rPr lang="en-US" altLang="ko-KR" sz="1400" b="0" dirty="0"/>
              <a:t>159</a:t>
            </a:r>
            <a:br>
              <a:rPr lang="en-US" altLang="ko-KR" sz="1400" b="0" dirty="0"/>
            </a:br>
            <a:r>
              <a:rPr lang="ko-KR" altLang="en-US" sz="1400" b="0" dirty="0"/>
              <a:t>별들은 울지 않는다 </a:t>
            </a:r>
            <a:r>
              <a:rPr lang="en-US" altLang="ko-KR" sz="1400" b="0" dirty="0" smtClean="0"/>
              <a:t>161</a:t>
            </a:r>
            <a:endParaRPr lang="ko-KR" altLang="en-US" sz="1400" b="0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3491880" y="1340768"/>
            <a:ext cx="4464496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400" b="0" dirty="0"/>
              <a:t>제</a:t>
            </a:r>
            <a:r>
              <a:rPr lang="en-US" altLang="ko-KR" sz="1400" b="0" dirty="0"/>
              <a:t>5</a:t>
            </a:r>
            <a:r>
              <a:rPr lang="ko-KR" altLang="en-US" sz="1400" b="0" dirty="0"/>
              <a:t>부</a:t>
            </a:r>
            <a:br>
              <a:rPr lang="ko-KR" altLang="en-US" sz="1400" b="0" dirty="0"/>
            </a:br>
            <a:r>
              <a:rPr lang="ko-KR" altLang="en-US" sz="1400" b="0" dirty="0" err="1"/>
              <a:t>꽃향기</a:t>
            </a:r>
            <a:r>
              <a:rPr lang="ko-KR" altLang="en-US" sz="1400" b="0" dirty="0"/>
              <a:t> </a:t>
            </a:r>
            <a:r>
              <a:rPr lang="en-US" altLang="ko-KR" sz="1400" b="0" dirty="0"/>
              <a:t>165</a:t>
            </a:r>
            <a:br>
              <a:rPr lang="en-US" altLang="ko-KR" sz="1400" b="0" dirty="0"/>
            </a:br>
            <a:r>
              <a:rPr lang="ko-KR" altLang="en-US" sz="1400" b="0" dirty="0"/>
              <a:t>나무에 쓴 시 </a:t>
            </a:r>
            <a:r>
              <a:rPr lang="en-US" altLang="ko-KR" sz="1400" b="0" dirty="0"/>
              <a:t>167</a:t>
            </a:r>
            <a:br>
              <a:rPr lang="en-US" altLang="ko-KR" sz="1400" b="0" dirty="0"/>
            </a:br>
            <a:r>
              <a:rPr lang="ko-KR" altLang="en-US" sz="1400" b="0" dirty="0"/>
              <a:t>나무에 대하여 </a:t>
            </a:r>
            <a:r>
              <a:rPr lang="en-US" altLang="ko-KR" sz="1400" b="0" dirty="0"/>
              <a:t>169</a:t>
            </a:r>
            <a:br>
              <a:rPr lang="en-US" altLang="ko-KR" sz="1400" b="0" dirty="0"/>
            </a:br>
            <a:r>
              <a:rPr lang="ko-KR" altLang="en-US" sz="1400" b="0" dirty="0"/>
              <a:t>용서의 의자 </a:t>
            </a:r>
            <a:r>
              <a:rPr lang="en-US" altLang="ko-KR" sz="1400" b="0" dirty="0"/>
              <a:t>170</a:t>
            </a:r>
            <a:br>
              <a:rPr lang="en-US" altLang="ko-KR" sz="1400" b="0" dirty="0"/>
            </a:br>
            <a:r>
              <a:rPr lang="ko-KR" altLang="en-US" sz="1400" b="0" dirty="0"/>
              <a:t>감자를 씻으며 </a:t>
            </a:r>
            <a:r>
              <a:rPr lang="en-US" altLang="ko-KR" sz="1400" b="0" dirty="0"/>
              <a:t>171</a:t>
            </a:r>
            <a:br>
              <a:rPr lang="en-US" altLang="ko-KR" sz="1400" b="0" dirty="0"/>
            </a:br>
            <a:r>
              <a:rPr lang="ko-KR" altLang="en-US" sz="1400" b="0" dirty="0"/>
              <a:t>여행 </a:t>
            </a:r>
            <a:r>
              <a:rPr lang="en-US" altLang="ko-KR" sz="1400" b="0" dirty="0"/>
              <a:t>172</a:t>
            </a:r>
            <a:br>
              <a:rPr lang="en-US" altLang="ko-KR" sz="1400" b="0" dirty="0"/>
            </a:br>
            <a:r>
              <a:rPr lang="ko-KR" altLang="en-US" sz="1400" b="0" dirty="0"/>
              <a:t>왼쪽에 대한 편견 </a:t>
            </a:r>
            <a:r>
              <a:rPr lang="en-US" altLang="ko-KR" sz="1400" b="0" dirty="0"/>
              <a:t>173</a:t>
            </a:r>
            <a:br>
              <a:rPr lang="en-US" altLang="ko-KR" sz="1400" b="0" dirty="0"/>
            </a:br>
            <a:r>
              <a:rPr lang="ko-KR" altLang="en-US" sz="1400" b="0" dirty="0"/>
              <a:t>개에게 인생을 이야기하다 </a:t>
            </a:r>
            <a:r>
              <a:rPr lang="en-US" altLang="ko-KR" sz="1400" b="0" dirty="0"/>
              <a:t>174</a:t>
            </a:r>
            <a:br>
              <a:rPr lang="en-US" altLang="ko-KR" sz="1400" b="0" dirty="0"/>
            </a:br>
            <a:r>
              <a:rPr lang="ko-KR" altLang="en-US" sz="1400" b="0" dirty="0"/>
              <a:t>허물 </a:t>
            </a:r>
            <a:r>
              <a:rPr lang="en-US" altLang="ko-KR" sz="1400" b="0" dirty="0"/>
              <a:t>177</a:t>
            </a:r>
            <a:br>
              <a:rPr lang="en-US" altLang="ko-KR" sz="1400" b="0" dirty="0"/>
            </a:br>
            <a:r>
              <a:rPr lang="ko-KR" altLang="en-US" sz="1400" b="0" dirty="0"/>
              <a:t>어머니를 위한 자장가 </a:t>
            </a:r>
            <a:r>
              <a:rPr lang="en-US" altLang="ko-KR" sz="1400" b="0" dirty="0"/>
              <a:t>179</a:t>
            </a:r>
            <a:br>
              <a:rPr lang="en-US" altLang="ko-KR" sz="1400" b="0" dirty="0"/>
            </a:br>
            <a:r>
              <a:rPr lang="ko-KR" altLang="en-US" sz="1400" b="0" dirty="0"/>
              <a:t>아버지의 나이 </a:t>
            </a:r>
            <a:r>
              <a:rPr lang="en-US" altLang="ko-KR" sz="1400" b="0" dirty="0"/>
              <a:t>180</a:t>
            </a:r>
            <a:br>
              <a:rPr lang="en-US" altLang="ko-KR" sz="1400" b="0" dirty="0"/>
            </a:br>
            <a:r>
              <a:rPr lang="ko-KR" altLang="en-US" sz="1400" b="0" dirty="0"/>
              <a:t>초상화로 내걸린 법정스님 </a:t>
            </a:r>
            <a:r>
              <a:rPr lang="en-US" altLang="ko-KR" sz="1400" b="0" dirty="0"/>
              <a:t>181</a:t>
            </a:r>
            <a:br>
              <a:rPr lang="en-US" altLang="ko-KR" sz="1400" b="0" dirty="0"/>
            </a:br>
            <a:r>
              <a:rPr lang="ko-KR" altLang="en-US" sz="1400" b="0" dirty="0"/>
              <a:t>지하철을 탄 비구니 </a:t>
            </a:r>
            <a:r>
              <a:rPr lang="en-US" altLang="ko-KR" sz="1400" b="0" dirty="0"/>
              <a:t>182</a:t>
            </a:r>
            <a:br>
              <a:rPr lang="en-US" altLang="ko-KR" sz="1400" b="0" dirty="0"/>
            </a:br>
            <a:r>
              <a:rPr lang="ko-KR" altLang="en-US" sz="1400" b="0" dirty="0"/>
              <a:t>귀뚜라미에게 받은 짧은 편지 </a:t>
            </a:r>
            <a:r>
              <a:rPr lang="en-US" altLang="ko-KR" sz="1400" b="0" dirty="0"/>
              <a:t>185</a:t>
            </a:r>
            <a:br>
              <a:rPr lang="en-US" altLang="ko-KR" sz="1400" b="0" dirty="0"/>
            </a:br>
            <a:r>
              <a:rPr lang="ko-KR" altLang="en-US" sz="1400" b="0" dirty="0"/>
              <a:t>후회 </a:t>
            </a:r>
            <a:r>
              <a:rPr lang="en-US" altLang="ko-KR" sz="1400" b="0" dirty="0"/>
              <a:t>187</a:t>
            </a:r>
            <a:br>
              <a:rPr lang="en-US" altLang="ko-KR" sz="1400" b="0" dirty="0"/>
            </a:br>
            <a:r>
              <a:rPr lang="ko-KR" altLang="en-US" sz="1400" b="0" dirty="0"/>
              <a:t>첫눈 오는 날 만나자 </a:t>
            </a:r>
            <a:r>
              <a:rPr lang="en-US" altLang="ko-KR" sz="1400" b="0" dirty="0"/>
              <a:t>188</a:t>
            </a:r>
            <a:br>
              <a:rPr lang="en-US" altLang="ko-KR" sz="1400" b="0" dirty="0"/>
            </a:br>
            <a:r>
              <a:rPr lang="ko-KR" altLang="en-US" sz="1400" b="0" dirty="0"/>
              <a:t>그리운 부석사 </a:t>
            </a:r>
            <a:r>
              <a:rPr lang="en-US" altLang="ko-KR" sz="1400" b="0" dirty="0"/>
              <a:t>191</a:t>
            </a:r>
            <a:br>
              <a:rPr lang="en-US" altLang="ko-KR" sz="1400" b="0" dirty="0"/>
            </a:br>
            <a:r>
              <a:rPr lang="ko-KR" altLang="en-US" sz="1400" b="0" dirty="0"/>
              <a:t>새벽기도 </a:t>
            </a:r>
            <a:r>
              <a:rPr lang="en-US" altLang="ko-KR" sz="1400" b="0" dirty="0"/>
              <a:t>193</a:t>
            </a:r>
            <a:br>
              <a:rPr lang="en-US" altLang="ko-KR" sz="1400" b="0" dirty="0"/>
            </a:br>
            <a:r>
              <a:rPr lang="ko-KR" altLang="en-US" sz="1400" b="0" dirty="0"/>
              <a:t>당신에게 </a:t>
            </a:r>
            <a:r>
              <a:rPr lang="en-US" altLang="ko-KR" sz="1400" b="0" dirty="0"/>
              <a:t>195</a:t>
            </a:r>
            <a:br>
              <a:rPr lang="en-US" altLang="ko-KR" sz="1400" b="0" dirty="0"/>
            </a:br>
            <a:r>
              <a:rPr lang="en-US" altLang="ko-KR" sz="1400" b="0" dirty="0"/>
              <a:t/>
            </a:r>
            <a:br>
              <a:rPr lang="en-US" altLang="ko-KR" sz="1400" b="0" dirty="0"/>
            </a:br>
            <a:r>
              <a:rPr lang="ko-KR" altLang="en-US" sz="1400" b="0" dirty="0"/>
              <a:t>해설</a:t>
            </a:r>
            <a:r>
              <a:rPr lang="en-US" altLang="ko-KR" sz="1400" b="0" dirty="0"/>
              <a:t>_</a:t>
            </a:r>
            <a:r>
              <a:rPr lang="ko-KR" altLang="en-US" sz="1400" b="0" dirty="0"/>
              <a:t>부드러운 영혼과 사랑의 자세 </a:t>
            </a:r>
            <a:r>
              <a:rPr lang="en-US" altLang="ko-KR" sz="1400" b="0" dirty="0"/>
              <a:t>· </a:t>
            </a:r>
            <a:r>
              <a:rPr lang="ko-KR" altLang="en-US" sz="1400" b="0" dirty="0"/>
              <a:t>문태준 </a:t>
            </a:r>
            <a:r>
              <a:rPr lang="en-US" altLang="ko-KR" sz="1400" b="0" dirty="0" smtClean="0"/>
              <a:t>197</a:t>
            </a:r>
            <a:endParaRPr lang="ko-KR" altLang="en-US" sz="1400" b="0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480B-E0D0-4FEA-B4ED-0C0F04C85C38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01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꽃 지는 저녁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꽃이 진다고 아예 다 지나</a:t>
            </a:r>
            <a:endParaRPr lang="en-US" altLang="ko-KR" dirty="0" smtClean="0"/>
          </a:p>
          <a:p>
            <a:r>
              <a:rPr lang="ko-KR" altLang="en-US" dirty="0" smtClean="0"/>
              <a:t>꽃이 진다고 전화도 없나</a:t>
            </a:r>
            <a:endParaRPr lang="en-US" altLang="ko-KR" dirty="0" smtClean="0"/>
          </a:p>
          <a:p>
            <a:r>
              <a:rPr lang="ko-KR" altLang="en-US" dirty="0" smtClean="0"/>
              <a:t>꽃이 져도 나는 너를 잊은 적 없다</a:t>
            </a:r>
            <a:endParaRPr lang="en-US" altLang="ko-KR" dirty="0"/>
          </a:p>
          <a:p>
            <a:r>
              <a:rPr lang="ko-KR" altLang="en-US" dirty="0" smtClean="0"/>
              <a:t>지는 꽃의 마음을 아는 이가</a:t>
            </a:r>
            <a:endParaRPr lang="en-US" altLang="ko-KR" dirty="0" smtClean="0"/>
          </a:p>
          <a:p>
            <a:r>
              <a:rPr lang="ko-KR" altLang="en-US" dirty="0" smtClean="0"/>
              <a:t>꽃이 진다고 저만 외롭나</a:t>
            </a:r>
            <a:endParaRPr lang="en-US" altLang="ko-KR" dirty="0" smtClean="0"/>
          </a:p>
          <a:p>
            <a:r>
              <a:rPr lang="ko-KR" altLang="en-US" dirty="0" smtClean="0"/>
              <a:t>꽃이 져도 나는 너를 잊은 적 없다</a:t>
            </a:r>
            <a:endParaRPr lang="en-US" altLang="ko-KR" dirty="0" smtClean="0"/>
          </a:p>
          <a:p>
            <a:r>
              <a:rPr lang="ko-KR" altLang="en-US" dirty="0" smtClean="0"/>
              <a:t>꽃 지는 저녁에는 배도 고파라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B612-B4A8-48BC-849D-30839AF2A2A7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223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r>
              <a:rPr lang="ko-KR" altLang="en-US" sz="2300" dirty="0" smtClean="0"/>
              <a:t>너에게</a:t>
            </a:r>
            <a:endParaRPr lang="en-US" altLang="ko-KR" sz="2300" dirty="0" smtClean="0"/>
          </a:p>
          <a:p>
            <a:endParaRPr lang="en-US" altLang="ko-KR" dirty="0"/>
          </a:p>
          <a:p>
            <a:r>
              <a:rPr lang="ko-KR" altLang="en-US" dirty="0" smtClean="0"/>
              <a:t>가을비 오는 날</a:t>
            </a:r>
            <a:endParaRPr lang="en-US" altLang="ko-KR" dirty="0"/>
          </a:p>
          <a:p>
            <a:r>
              <a:rPr lang="ko-KR" altLang="en-US" dirty="0" smtClean="0"/>
              <a:t>나는 너의 우산이 되고 싶었다</a:t>
            </a:r>
            <a:endParaRPr lang="en-US" altLang="ko-KR" dirty="0" smtClean="0"/>
          </a:p>
          <a:p>
            <a:r>
              <a:rPr lang="ko-KR" altLang="en-US" dirty="0" smtClean="0"/>
              <a:t>너의 빈손을 잡고</a:t>
            </a:r>
            <a:endParaRPr lang="en-US" altLang="ko-KR" dirty="0" smtClean="0"/>
          </a:p>
          <a:p>
            <a:r>
              <a:rPr lang="ko-KR" altLang="en-US" dirty="0" smtClean="0"/>
              <a:t>가을비 내리는 들길을 걸으며</a:t>
            </a:r>
            <a:endParaRPr lang="en-US" altLang="ko-KR" dirty="0" smtClean="0"/>
          </a:p>
          <a:p>
            <a:r>
              <a:rPr lang="ko-KR" altLang="en-US" dirty="0" smtClean="0"/>
              <a:t>나는 한 송이</a:t>
            </a:r>
            <a:endParaRPr lang="en-US" altLang="ko-KR" dirty="0" smtClean="0"/>
          </a:p>
          <a:p>
            <a:r>
              <a:rPr lang="ko-KR" altLang="en-US" dirty="0" smtClean="0"/>
              <a:t>너의 들국화를 피우고 싶었다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 smtClean="0"/>
              <a:t>오직 살아야 한다고</a:t>
            </a:r>
            <a:endParaRPr lang="en-US" altLang="ko-KR" dirty="0" smtClean="0"/>
          </a:p>
          <a:p>
            <a:r>
              <a:rPr lang="ko-KR" altLang="en-US" dirty="0" smtClean="0"/>
              <a:t>바람 부는 곳으로 쓰러져야</a:t>
            </a:r>
            <a:endParaRPr lang="en-US" altLang="ko-KR" dirty="0" smtClean="0"/>
          </a:p>
          <a:p>
            <a:r>
              <a:rPr lang="ko-KR" altLang="en-US" dirty="0" smtClean="0"/>
              <a:t>쓰러지지 않는다고</a:t>
            </a:r>
            <a:endParaRPr lang="en-US" altLang="ko-KR" dirty="0" smtClean="0"/>
          </a:p>
          <a:p>
            <a:r>
              <a:rPr lang="ko-KR" altLang="en-US" dirty="0" smtClean="0"/>
              <a:t>차가운 담벼락에 기대서서</a:t>
            </a:r>
            <a:endParaRPr lang="en-US" altLang="ko-KR" dirty="0" smtClean="0"/>
          </a:p>
          <a:p>
            <a:r>
              <a:rPr lang="ko-KR" altLang="en-US" dirty="0" smtClean="0"/>
              <a:t>홀로 울던 너의 흰 그림자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낙엽은 썩어서 너에게로 가고</a:t>
            </a:r>
            <a:endParaRPr lang="en-US" altLang="ko-KR" dirty="0" smtClean="0"/>
          </a:p>
          <a:p>
            <a:r>
              <a:rPr lang="ko-KR" altLang="en-US" dirty="0" smtClean="0"/>
              <a:t>사랑</a:t>
            </a:r>
            <a:r>
              <a:rPr lang="ko-KR" altLang="en-US" dirty="0"/>
              <a:t>은 </a:t>
            </a:r>
            <a:r>
              <a:rPr lang="ko-KR" altLang="en-US" dirty="0" smtClean="0"/>
              <a:t>죽음보다 강하다는데</a:t>
            </a:r>
            <a:endParaRPr lang="en-US" altLang="ko-KR" dirty="0" smtClean="0"/>
          </a:p>
          <a:p>
            <a:r>
              <a:rPr lang="ko-KR" altLang="en-US" dirty="0" smtClean="0"/>
              <a:t>너</a:t>
            </a:r>
            <a:r>
              <a:rPr lang="ko-KR" altLang="en-US" dirty="0"/>
              <a:t>는 </a:t>
            </a:r>
            <a:r>
              <a:rPr lang="ko-KR" altLang="en-US" dirty="0" smtClean="0"/>
              <a:t>지금 어느 곳</a:t>
            </a:r>
            <a:endParaRPr lang="en-US" altLang="ko-KR" dirty="0" smtClean="0"/>
          </a:p>
          <a:p>
            <a:r>
              <a:rPr lang="ko-KR" altLang="en-US" dirty="0" smtClean="0"/>
              <a:t>어</a:t>
            </a:r>
            <a:r>
              <a:rPr lang="ko-KR" altLang="en-US" dirty="0"/>
              <a:t>느 </a:t>
            </a:r>
            <a:r>
              <a:rPr lang="ko-KR" altLang="en-US" dirty="0" smtClean="0"/>
              <a:t>사막 위를 걷고 있는가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나는 오늘도 바람 부는 들녘에 서서</a:t>
            </a:r>
            <a:endParaRPr lang="en-US" altLang="ko-KR" dirty="0" smtClean="0"/>
          </a:p>
          <a:p>
            <a:r>
              <a:rPr lang="ko-KR" altLang="en-US" dirty="0" smtClean="0"/>
              <a:t>사라지지</a:t>
            </a:r>
            <a:endParaRPr lang="en-US" altLang="ko-KR" dirty="0" smtClean="0"/>
          </a:p>
          <a:p>
            <a:r>
              <a:rPr lang="ko-KR" altLang="en-US" dirty="0" smtClean="0"/>
              <a:t>너의 지평선이 되고 싶었다</a:t>
            </a:r>
            <a:endParaRPr lang="en-US" altLang="ko-KR" dirty="0" smtClean="0"/>
          </a:p>
          <a:p>
            <a:r>
              <a:rPr lang="ko-KR" altLang="en-US" dirty="0" smtClean="0"/>
              <a:t>사</a:t>
            </a:r>
            <a:r>
              <a:rPr lang="ko-KR" altLang="en-US" dirty="0"/>
              <a:t>막 </a:t>
            </a:r>
            <a:r>
              <a:rPr lang="ko-KR" altLang="en-US" dirty="0" smtClean="0"/>
              <a:t>위에 피어난 들꽃이 되어</a:t>
            </a:r>
            <a:endParaRPr lang="en-US" altLang="ko-KR" dirty="0" smtClean="0"/>
          </a:p>
          <a:p>
            <a:r>
              <a:rPr lang="ko-KR" altLang="en-US" dirty="0" smtClean="0"/>
              <a:t>너</a:t>
            </a:r>
            <a:r>
              <a:rPr lang="ko-KR" altLang="en-US" dirty="0"/>
              <a:t>의 </a:t>
            </a:r>
            <a:r>
              <a:rPr lang="ko-KR" altLang="en-US" dirty="0" smtClean="0"/>
              <a:t>천국이 되고 싶었다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790B-B808-4084-9798-3DD99FC86831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4314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8219256" cy="4373563"/>
          </a:xfrm>
        </p:spPr>
        <p:txBody>
          <a:bodyPr numCol="2">
            <a:normAutofit fontScale="85000" lnSpcReduction="20000"/>
          </a:bodyPr>
          <a:lstStyle/>
          <a:p>
            <a:r>
              <a:rPr lang="ko-KR" altLang="en-US" dirty="0" smtClean="0"/>
              <a:t>끝끝내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헤어지는 날까지</a:t>
            </a:r>
            <a:endParaRPr lang="en-US" altLang="ko-KR" dirty="0" smtClean="0"/>
          </a:p>
          <a:p>
            <a:r>
              <a:rPr lang="ko-KR" altLang="en-US" dirty="0" smtClean="0"/>
              <a:t>사랑한다는 말 한마디 하지 못했습니다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헤어지는 날까지</a:t>
            </a:r>
            <a:endParaRPr lang="en-US" altLang="ko-KR" dirty="0" smtClean="0"/>
          </a:p>
          <a:p>
            <a:r>
              <a:rPr lang="ko-KR" altLang="en-US" dirty="0" smtClean="0"/>
              <a:t>차마</a:t>
            </a:r>
            <a:endParaRPr lang="en-US" altLang="ko-KR" dirty="0" smtClean="0"/>
          </a:p>
          <a:p>
            <a:r>
              <a:rPr lang="ko-KR" altLang="en-US" dirty="0" smtClean="0"/>
              <a:t>사랑한다는 말 한마디 하지 못했습니다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그대 처음과 같이 아름다울 줄을</a:t>
            </a:r>
            <a:endParaRPr lang="en-US" altLang="ko-KR" dirty="0" smtClean="0"/>
          </a:p>
          <a:p>
            <a:r>
              <a:rPr lang="ko-KR" altLang="en-US" dirty="0" smtClean="0"/>
              <a:t>그대 처음과 같이 영원할 줄을</a:t>
            </a:r>
            <a:endParaRPr lang="en-US" altLang="ko-KR" dirty="0" smtClean="0"/>
          </a:p>
          <a:p>
            <a:r>
              <a:rPr lang="ko-KR" altLang="en-US" dirty="0" smtClean="0"/>
              <a:t>헤어지는 날까지 알지 못하고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dirty="0" smtClean="0"/>
              <a:t>순결하게 무덤가에 무더기로 핀</a:t>
            </a:r>
            <a:endParaRPr lang="en-US" altLang="ko-KR" dirty="0" smtClean="0"/>
          </a:p>
          <a:p>
            <a:r>
              <a:rPr lang="ko-KR" altLang="en-US" dirty="0" smtClean="0"/>
              <a:t>흰 싸리 꽃만 꺾어 바쳤습니다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 smtClean="0"/>
              <a:t>사랑도 지나치면 사랑이 아닌 것을</a:t>
            </a:r>
            <a:endParaRPr lang="en-US" altLang="ko-KR" dirty="0" smtClean="0"/>
          </a:p>
          <a:p>
            <a:r>
              <a:rPr lang="ko-KR" altLang="en-US" dirty="0" smtClean="0"/>
              <a:t>눈물도 지나치면 눈물이 아닌 것을</a:t>
            </a:r>
            <a:endParaRPr lang="en-US" altLang="ko-KR" dirty="0" smtClean="0"/>
          </a:p>
          <a:p>
            <a:r>
              <a:rPr lang="ko-KR" altLang="en-US" dirty="0" smtClean="0"/>
              <a:t>헤어지는 날까지 알지 못하고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끝끝</a:t>
            </a:r>
            <a:r>
              <a:rPr lang="ko-KR" altLang="en-US" dirty="0"/>
              <a:t>내 </a:t>
            </a:r>
            <a:endParaRPr lang="en-US" altLang="ko-KR" dirty="0" smtClean="0"/>
          </a:p>
          <a:p>
            <a:r>
              <a:rPr lang="ko-KR" altLang="en-US" dirty="0" smtClean="0"/>
              <a:t>사랑한다는 말 한마디 하지 못했습니다</a:t>
            </a:r>
            <a:endParaRPr lang="en-US" altLang="ko-KR" dirty="0" smtClean="0"/>
          </a:p>
          <a:p>
            <a:r>
              <a:rPr lang="ko-KR" altLang="en-US" dirty="0" smtClean="0"/>
              <a:t>끝끝</a:t>
            </a:r>
            <a:r>
              <a:rPr lang="ko-KR" altLang="en-US" dirty="0"/>
              <a:t>내 </a:t>
            </a:r>
            <a:endParaRPr lang="en-US" altLang="ko-KR" dirty="0" smtClean="0"/>
          </a:p>
          <a:p>
            <a:r>
              <a:rPr lang="ko-KR" altLang="en-US" dirty="0" smtClean="0"/>
              <a:t>사랑한다는 말 한마디 하지 못했습니다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924-A37E-4CBA-BB29-FAC6BC275832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649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8219256" cy="4772744"/>
          </a:xfrm>
        </p:spPr>
        <p:txBody>
          <a:bodyPr numCol="2">
            <a:normAutofit/>
          </a:bodyPr>
          <a:lstStyle/>
          <a:p>
            <a:r>
              <a:rPr lang="ko-KR" altLang="en-US" dirty="0" smtClean="0"/>
              <a:t>사랑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sz="1400" dirty="0" smtClean="0"/>
              <a:t>그대는 내 슬픈 운명의 기쁨</a:t>
            </a:r>
            <a:endParaRPr lang="en-US" altLang="ko-KR" sz="1400" dirty="0" smtClean="0"/>
          </a:p>
          <a:p>
            <a:r>
              <a:rPr lang="ko-KR" altLang="en-US" sz="1400" dirty="0" smtClean="0"/>
              <a:t>내가 기도할 수 없을 때 기도하는 기도</a:t>
            </a:r>
            <a:endParaRPr lang="en-US" altLang="ko-KR" sz="1400" dirty="0" smtClean="0"/>
          </a:p>
          <a:p>
            <a:r>
              <a:rPr lang="ko-KR" altLang="en-US" sz="1400" dirty="0"/>
              <a:t>내 </a:t>
            </a:r>
            <a:r>
              <a:rPr lang="ko-KR" altLang="en-US" sz="1400" dirty="0" smtClean="0"/>
              <a:t>영혼</a:t>
            </a:r>
            <a:r>
              <a:rPr lang="ko-KR" altLang="en-US" sz="1400" dirty="0"/>
              <a:t>이 </a:t>
            </a:r>
            <a:r>
              <a:rPr lang="ko-KR" altLang="en-US" sz="1400" dirty="0" smtClean="0"/>
              <a:t>가난할 때 부르는 노래</a:t>
            </a:r>
            <a:endParaRPr lang="en-US" altLang="ko-KR" sz="1400" dirty="0" smtClean="0"/>
          </a:p>
          <a:p>
            <a:r>
              <a:rPr lang="ko-KR" altLang="en-US" sz="1400" dirty="0" smtClean="0"/>
              <a:t>모</a:t>
            </a:r>
            <a:r>
              <a:rPr lang="ko-KR" altLang="en-US" sz="1400" dirty="0"/>
              <a:t>든 </a:t>
            </a:r>
            <a:r>
              <a:rPr lang="ko-KR" altLang="en-US" sz="1400" dirty="0" smtClean="0"/>
              <a:t>시인들이 죽은 뒤에 다시 쓰는 시</a:t>
            </a:r>
            <a:endParaRPr lang="en-US" altLang="ko-KR" sz="1400" dirty="0" smtClean="0"/>
          </a:p>
          <a:p>
            <a:r>
              <a:rPr lang="ko-KR" altLang="en-US" sz="1400" dirty="0" smtClean="0"/>
              <a:t>모</a:t>
            </a:r>
            <a:r>
              <a:rPr lang="ko-KR" altLang="en-US" sz="1400" dirty="0"/>
              <a:t>든 </a:t>
            </a:r>
            <a:r>
              <a:rPr lang="ko-KR" altLang="en-US" sz="1400" dirty="0" smtClean="0"/>
              <a:t>애인들이 끝끝내 지키는 깨끗한 눈물</a:t>
            </a:r>
            <a:endParaRPr lang="en-US" altLang="ko-KR" sz="1400" dirty="0" smtClean="0"/>
          </a:p>
          <a:p>
            <a:endParaRPr lang="en-US" altLang="ko-KR" sz="1400" dirty="0"/>
          </a:p>
          <a:p>
            <a:r>
              <a:rPr lang="ko-KR" altLang="en-US" sz="1400" dirty="0" smtClean="0"/>
              <a:t>오늘도 나는 그대를 사랑하는 날보다</a:t>
            </a:r>
            <a:endParaRPr lang="en-US" altLang="ko-KR" sz="1400" dirty="0" smtClean="0"/>
          </a:p>
          <a:p>
            <a:r>
              <a:rPr lang="ko-KR" altLang="en-US" sz="1400" dirty="0" smtClean="0"/>
              <a:t>원망하</a:t>
            </a:r>
            <a:r>
              <a:rPr lang="ko-KR" altLang="en-US" sz="1400" dirty="0"/>
              <a:t>는 </a:t>
            </a:r>
            <a:r>
              <a:rPr lang="ko-KR" altLang="en-US" sz="1400" dirty="0" smtClean="0"/>
              <a:t>날들이 더 많았나니</a:t>
            </a:r>
            <a:endParaRPr lang="en-US" altLang="ko-KR" sz="1400" dirty="0" smtClean="0"/>
          </a:p>
          <a:p>
            <a:r>
              <a:rPr lang="ko-KR" altLang="en-US" sz="1400" dirty="0"/>
              <a:t>창 </a:t>
            </a:r>
            <a:r>
              <a:rPr lang="ko-KR" altLang="en-US" sz="1400" dirty="0" smtClean="0"/>
              <a:t>밖에 가난한 등불 하나 내어 걸고</a:t>
            </a:r>
            <a:endParaRPr lang="en-US" altLang="ko-KR" sz="1400" dirty="0" smtClean="0"/>
          </a:p>
          <a:p>
            <a:r>
              <a:rPr lang="ko-KR" altLang="en-US" sz="1400" dirty="0" smtClean="0"/>
              <a:t>기다</a:t>
            </a:r>
            <a:r>
              <a:rPr lang="ko-KR" altLang="en-US" sz="1400" dirty="0"/>
              <a:t>림 </a:t>
            </a:r>
            <a:r>
              <a:rPr lang="ko-KR" altLang="en-US" sz="1400" dirty="0" smtClean="0"/>
              <a:t>때문에 그대를 사랑하고</a:t>
            </a:r>
            <a:endParaRPr lang="en-US" altLang="ko-KR" sz="1400" dirty="0" smtClean="0"/>
          </a:p>
          <a:p>
            <a:r>
              <a:rPr lang="ko-KR" altLang="en-US" sz="1400" dirty="0" smtClean="0"/>
              <a:t>사랑하</a:t>
            </a:r>
            <a:r>
              <a:rPr lang="ko-KR" altLang="en-US" sz="1400" dirty="0"/>
              <a:t>기 </a:t>
            </a:r>
            <a:r>
              <a:rPr lang="ko-KR" altLang="en-US" sz="1400" dirty="0" smtClean="0"/>
              <a:t>때문에 그대를 기다리나니</a:t>
            </a:r>
            <a:endParaRPr lang="en-US" altLang="ko-KR" sz="1400" dirty="0" smtClean="0"/>
          </a:p>
          <a:p>
            <a:endParaRPr lang="en-US" altLang="ko-KR" sz="2400" dirty="0"/>
          </a:p>
          <a:p>
            <a:endParaRPr lang="en-US" altLang="ko-KR" sz="1200" dirty="0"/>
          </a:p>
          <a:p>
            <a:r>
              <a:rPr lang="ko-KR" altLang="en-US" sz="1400" dirty="0" smtClean="0"/>
              <a:t>그대는 결국 침묵을 깨뜨리는 침묵</a:t>
            </a:r>
            <a:endParaRPr lang="en-US" altLang="ko-KR" sz="1400" dirty="0" smtClean="0"/>
          </a:p>
          <a:p>
            <a:r>
              <a:rPr lang="ko-KR" altLang="en-US" sz="1400" dirty="0" smtClean="0"/>
              <a:t>아무</a:t>
            </a:r>
            <a:r>
              <a:rPr lang="ko-KR" altLang="en-US" sz="1400" dirty="0"/>
              <a:t>리 </a:t>
            </a:r>
            <a:r>
              <a:rPr lang="ko-KR" altLang="en-US" sz="1400" dirty="0" smtClean="0"/>
              <a:t>걸어가도 끝없는 </a:t>
            </a:r>
            <a:r>
              <a:rPr lang="ko-KR" altLang="en-US" sz="1400" dirty="0" err="1" smtClean="0"/>
              <a:t>새벽길</a:t>
            </a:r>
            <a:endParaRPr lang="en-US" altLang="ko-KR" sz="1400" dirty="0" smtClean="0"/>
          </a:p>
          <a:p>
            <a:r>
              <a:rPr lang="ko-KR" altLang="en-US" sz="1400" dirty="0" smtClean="0"/>
              <a:t>새</a:t>
            </a:r>
            <a:r>
              <a:rPr lang="ko-KR" altLang="en-US" sz="1400" dirty="0"/>
              <a:t>벽 </a:t>
            </a:r>
            <a:r>
              <a:rPr lang="ko-KR" altLang="en-US" sz="1400" dirty="0" smtClean="0"/>
              <a:t>달빛 위에 안장 있던 </a:t>
            </a:r>
            <a:r>
              <a:rPr lang="ko-KR" altLang="en-US" sz="1400" dirty="0" err="1" smtClean="0"/>
              <a:t>겨울산</a:t>
            </a:r>
            <a:endParaRPr lang="en-US" altLang="ko-KR" sz="1400" dirty="0" smtClean="0"/>
          </a:p>
          <a:p>
            <a:r>
              <a:rPr lang="ko-KR" altLang="en-US" sz="1400" dirty="0" smtClean="0"/>
              <a:t>작</a:t>
            </a:r>
            <a:r>
              <a:rPr lang="ko-KR" altLang="en-US" sz="1400" dirty="0"/>
              <a:t>은 </a:t>
            </a:r>
            <a:r>
              <a:rPr lang="ko-KR" altLang="en-US" sz="1400" dirty="0" smtClean="0"/>
              <a:t>나뭇가지 위에 잠들던 바다</a:t>
            </a:r>
            <a:endParaRPr lang="en-US" altLang="ko-KR" sz="1400" dirty="0" smtClean="0"/>
          </a:p>
          <a:p>
            <a:r>
              <a:rPr lang="ko-KR" altLang="en-US" sz="1400" dirty="0" smtClean="0"/>
              <a:t>우리</a:t>
            </a:r>
            <a:r>
              <a:rPr lang="ko-KR" altLang="en-US" sz="1400" dirty="0"/>
              <a:t>가 </a:t>
            </a:r>
            <a:r>
              <a:rPr lang="ko-KR" altLang="en-US" sz="1400" dirty="0" smtClean="0"/>
              <a:t>사랑이라고 부르던 사막의 마지막 별빛</a:t>
            </a:r>
            <a:endParaRPr lang="en-US" altLang="ko-KR" sz="1400" dirty="0" smtClean="0"/>
          </a:p>
          <a:p>
            <a:r>
              <a:rPr lang="ko-KR" altLang="en-US" sz="1400" dirty="0" smtClean="0"/>
              <a:t>언젠가 내 가슴속 봄날에 피었던 흰 </a:t>
            </a:r>
            <a:r>
              <a:rPr lang="ko-KR" altLang="en-US" sz="1400" dirty="0" err="1" smtClean="0"/>
              <a:t>냉이꽃</a:t>
            </a:r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8334-5411-485C-B995-F5D281C96D00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110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풀잎에도 상처가 있다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풀잎에도 상처가 있다</a:t>
            </a:r>
            <a:endParaRPr lang="en-US" altLang="ko-KR" dirty="0" smtClean="0"/>
          </a:p>
          <a:p>
            <a:r>
              <a:rPr lang="ko-KR" altLang="en-US" dirty="0" smtClean="0"/>
              <a:t>꽃잎에도 상처가 있다</a:t>
            </a:r>
            <a:endParaRPr lang="en-US" altLang="ko-KR" dirty="0" smtClean="0"/>
          </a:p>
          <a:p>
            <a:r>
              <a:rPr lang="ko-KR" altLang="en-US" dirty="0" smtClean="0"/>
              <a:t>너와 함께 걸었던 들길을 걸으면</a:t>
            </a:r>
            <a:endParaRPr lang="en-US" altLang="ko-KR" dirty="0" smtClean="0"/>
          </a:p>
          <a:p>
            <a:r>
              <a:rPr lang="ko-KR" altLang="en-US" dirty="0" smtClean="0"/>
              <a:t>들길에 앉아 저녁놀을 바라보면</a:t>
            </a:r>
            <a:endParaRPr lang="en-US" altLang="ko-KR" dirty="0" smtClean="0"/>
          </a:p>
          <a:p>
            <a:r>
              <a:rPr lang="ko-KR" altLang="en-US" dirty="0" smtClean="0"/>
              <a:t>상처 많은 꽃잎들이 손을 흔든다</a:t>
            </a:r>
            <a:endParaRPr lang="en-US" altLang="ko-KR" dirty="0" smtClean="0"/>
          </a:p>
          <a:p>
            <a:r>
              <a:rPr lang="ko-KR" altLang="en-US" dirty="0" err="1" smtClean="0"/>
              <a:t>상처많은</a:t>
            </a:r>
            <a:r>
              <a:rPr lang="ko-KR" altLang="en-US" dirty="0" smtClean="0"/>
              <a:t> 꽃잎들이</a:t>
            </a:r>
            <a:endParaRPr lang="en-US" altLang="ko-KR" dirty="0" smtClean="0"/>
          </a:p>
          <a:p>
            <a:r>
              <a:rPr lang="ko-KR" altLang="en-US" dirty="0" smtClean="0"/>
              <a:t>가장 향기롭다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3CBA-0D8C-44C7-8CDB-B43E1486D29D}" type="datetime1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F209-CCB8-40E8-AAF1-43D4D26AAF61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48013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필수">
  <a:themeElements>
    <a:clrScheme name="필수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필수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필수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1052</TotalTime>
  <Words>1524</Words>
  <Application>Microsoft Office PowerPoint</Application>
  <PresentationFormat>화면 슬라이드 쇼(4:3)</PresentationFormat>
  <Paragraphs>483</Paragraphs>
  <Slides>27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28" baseType="lpstr">
      <vt:lpstr>필수</vt:lpstr>
      <vt:lpstr>수선화에게 (정호승 시선집)</vt:lpstr>
      <vt:lpstr>저자 정호승</vt:lpstr>
      <vt:lpstr>목차</vt:lpstr>
      <vt:lpstr>목차</vt:lpstr>
      <vt:lpstr>제1부</vt:lpstr>
      <vt:lpstr>제1부</vt:lpstr>
      <vt:lpstr>제1부</vt:lpstr>
      <vt:lpstr>제1부</vt:lpstr>
      <vt:lpstr>제1부</vt:lpstr>
      <vt:lpstr>제2부</vt:lpstr>
      <vt:lpstr>제2부</vt:lpstr>
      <vt:lpstr>제2부</vt:lpstr>
      <vt:lpstr>제2부</vt:lpstr>
      <vt:lpstr>제2부</vt:lpstr>
      <vt:lpstr>제3부</vt:lpstr>
      <vt:lpstr>제3부</vt:lpstr>
      <vt:lpstr>제3부</vt:lpstr>
      <vt:lpstr>제3부</vt:lpstr>
      <vt:lpstr>제3부</vt:lpstr>
      <vt:lpstr>제4부</vt:lpstr>
      <vt:lpstr>제4부</vt:lpstr>
      <vt:lpstr>제4부</vt:lpstr>
      <vt:lpstr>제5부</vt:lpstr>
      <vt:lpstr>제5부</vt:lpstr>
      <vt:lpstr>제5부</vt:lpstr>
      <vt:lpstr>제5부</vt:lpstr>
      <vt:lpstr>THE end</vt:lpstr>
    </vt:vector>
  </TitlesOfParts>
  <Company>MetLife FSR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수선화에게 (정호승 시선집)</dc:title>
  <dc:creator>조성호</dc:creator>
  <cp:lastModifiedBy>조성호</cp:lastModifiedBy>
  <cp:revision>23</cp:revision>
  <dcterms:created xsi:type="dcterms:W3CDTF">2018-01-06T14:00:45Z</dcterms:created>
  <dcterms:modified xsi:type="dcterms:W3CDTF">2018-01-07T19:01:50Z</dcterms:modified>
</cp:coreProperties>
</file>