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notesMasterIdLst>
    <p:notesMasterId r:id="rId31"/>
  </p:notesMasterIdLst>
  <p:sldIdLst>
    <p:sldId id="279" r:id="rId3"/>
    <p:sldId id="300" r:id="rId4"/>
    <p:sldId id="360" r:id="rId5"/>
    <p:sldId id="278" r:id="rId6"/>
    <p:sldId id="361" r:id="rId7"/>
    <p:sldId id="362" r:id="rId8"/>
    <p:sldId id="363" r:id="rId9"/>
    <p:sldId id="364" r:id="rId10"/>
    <p:sldId id="365" r:id="rId11"/>
    <p:sldId id="366" r:id="rId12"/>
    <p:sldId id="367" r:id="rId13"/>
    <p:sldId id="368" r:id="rId14"/>
    <p:sldId id="382" r:id="rId15"/>
    <p:sldId id="369" r:id="rId16"/>
    <p:sldId id="371" r:id="rId17"/>
    <p:sldId id="372" r:id="rId18"/>
    <p:sldId id="383" r:id="rId19"/>
    <p:sldId id="373" r:id="rId20"/>
    <p:sldId id="374" r:id="rId21"/>
    <p:sldId id="384" r:id="rId22"/>
    <p:sldId id="375" r:id="rId23"/>
    <p:sldId id="385" r:id="rId24"/>
    <p:sldId id="376" r:id="rId25"/>
    <p:sldId id="379" r:id="rId26"/>
    <p:sldId id="378" r:id="rId27"/>
    <p:sldId id="377" r:id="rId28"/>
    <p:sldId id="380" r:id="rId29"/>
    <p:sldId id="381" r:id="rId30"/>
  </p:sldIdLst>
  <p:sldSz cx="9144000" cy="6858000" type="screen4x3"/>
  <p:notesSz cx="6858000" cy="9144000"/>
  <p:embeddedFontLst>
    <p:embeddedFont>
      <p:font typeface="맑은 고딕" pitchFamily="50" charset="-127"/>
      <p:regular r:id="rId32"/>
      <p:bold r:id="rId33"/>
    </p:embeddedFont>
    <p:embeddedFont>
      <p:font typeface="Cambria" pitchFamily="18" charset="0"/>
      <p:regular r:id="rId34"/>
      <p:bold r:id="rId35"/>
      <p:italic r:id="rId36"/>
      <p:boldItalic r:id="rId37"/>
    </p:embeddedFont>
    <p:embeddedFont>
      <p:font typeface="Calibri" pitchFamily="34" charset="0"/>
      <p:regular r:id="rId38"/>
      <p:bold r:id="rId39"/>
      <p:italic r:id="rId40"/>
      <p:boldItalic r:id="rId41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9B1D"/>
    <a:srgbClr val="272123"/>
    <a:srgbClr val="0000CC"/>
    <a:srgbClr val="54432A"/>
    <a:srgbClr val="AF9061"/>
    <a:srgbClr val="FDA800"/>
    <a:srgbClr val="F2281E"/>
    <a:srgbClr val="7AB5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023" autoAdjust="0"/>
    <p:restoredTop sz="86130" autoAdjust="0"/>
  </p:normalViewPr>
  <p:slideViewPr>
    <p:cSldViewPr>
      <p:cViewPr>
        <p:scale>
          <a:sx n="78" d="100"/>
          <a:sy n="78" d="100"/>
        </p:scale>
        <p:origin x="-1476" y="-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4730"/>
    </p:cViewPr>
  </p:sorterViewPr>
  <p:notesViewPr>
    <p:cSldViewPr>
      <p:cViewPr>
        <p:scale>
          <a:sx n="100" d="100"/>
          <a:sy n="100" d="100"/>
        </p:scale>
        <p:origin x="-3432" y="59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8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font" Target="fonts/font3.fntdata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2.fntdata"/><Relationship Id="rId38" Type="http://schemas.openxmlformats.org/officeDocument/2006/relationships/font" Target="fonts/font7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font" Target="fonts/font9.fntdata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font" Target="fonts/font5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font" Target="fonts/font4.fntdata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B935BE-65B7-46E2-B1F9-D6AB26677BE8}" type="datetimeFigureOut">
              <a:rPr lang="ko-KR" altLang="en-US" smtClean="0"/>
              <a:pPr/>
              <a:t>2017-12-26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3D691D-F544-4CC6-8ED8-22A636D02E1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801451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900" b="1" dirty="0" smtClean="0"/>
              <a:t>방대한 분량의 문서를 단숨에 읽어낼 수 있다면</a:t>
            </a:r>
            <a:r>
              <a:rPr lang="en-US" altLang="ko-KR" sz="900" b="1" dirty="0" smtClean="0"/>
              <a:t>?</a:t>
            </a:r>
            <a:br>
              <a:rPr lang="en-US" altLang="ko-KR" sz="900" b="1" dirty="0" smtClean="0"/>
            </a:br>
            <a:r>
              <a:rPr lang="ko-KR" altLang="en-US" sz="900" b="1" dirty="0" smtClean="0"/>
              <a:t>최소한의 시간으로 전체적 맥락을 파악할 수 있다면</a:t>
            </a:r>
            <a:r>
              <a:rPr lang="en-US" altLang="ko-KR" sz="900" b="1" dirty="0" smtClean="0"/>
              <a:t>?</a:t>
            </a:r>
            <a:br>
              <a:rPr lang="en-US" altLang="ko-KR" sz="900" b="1" dirty="0" smtClean="0"/>
            </a:br>
            <a:r>
              <a:rPr lang="ko-KR" altLang="en-US" sz="900" b="1" dirty="0" smtClean="0"/>
              <a:t>다양한 분야의 책을 깊고 폭넓게 독파할 수 있다면</a:t>
            </a:r>
            <a:r>
              <a:rPr lang="en-US" altLang="ko-KR" sz="900" b="1" dirty="0" smtClean="0"/>
              <a:t>?</a:t>
            </a:r>
            <a:br>
              <a:rPr lang="en-US" altLang="ko-KR" sz="900" b="1" dirty="0" smtClean="0"/>
            </a:br>
            <a:r>
              <a:rPr lang="ko-KR" altLang="en-US" sz="900" b="1" dirty="0" smtClean="0"/>
              <a:t>지금 당신의 독서 수준이 어떻든 </a:t>
            </a:r>
            <a:r>
              <a:rPr lang="en-US" altLang="ko-KR" sz="900" b="1" dirty="0" smtClean="0"/>
              <a:t>3</a:t>
            </a:r>
            <a:r>
              <a:rPr lang="ko-KR" altLang="en-US" sz="900" b="1" dirty="0" smtClean="0"/>
              <a:t>주 뒤엔 변할 수 있다면</a:t>
            </a:r>
            <a:r>
              <a:rPr lang="en-US" altLang="ko-KR" sz="900" b="1" dirty="0" smtClean="0"/>
              <a:t>?!</a:t>
            </a:r>
            <a:r>
              <a:rPr lang="ko-KR" altLang="en-US" sz="900" dirty="0" smtClean="0"/>
              <a:t/>
            </a:r>
            <a:br>
              <a:rPr lang="ko-KR" altLang="en-US" sz="900" dirty="0" smtClean="0"/>
            </a:br>
            <a:r>
              <a:rPr lang="ko-KR" altLang="en-US" sz="900" dirty="0" smtClean="0"/>
              <a:t/>
            </a:r>
            <a:br>
              <a:rPr lang="ko-KR" altLang="en-US" sz="900" dirty="0" smtClean="0"/>
            </a:br>
            <a:r>
              <a:rPr lang="ko-KR" altLang="en-US" sz="900" dirty="0" smtClean="0"/>
              <a:t>읽고 싶은 책을 다 읽기엔 시간이 너무 부족하다</a:t>
            </a:r>
            <a:r>
              <a:rPr lang="en-US" altLang="ko-KR" sz="900" dirty="0" smtClean="0"/>
              <a:t>. </a:t>
            </a:r>
            <a:r>
              <a:rPr lang="ko-KR" altLang="en-US" sz="900" dirty="0" smtClean="0"/>
              <a:t>그러나 너무 빠른 속독은 무조건 활자만 취하는 빈약한 독서 혹은 남는 게 없는 피상적인 독서가 될 수 있다</a:t>
            </a:r>
            <a:r>
              <a:rPr lang="en-US" altLang="ko-KR" sz="900" dirty="0" smtClean="0"/>
              <a:t>. </a:t>
            </a:r>
            <a:r>
              <a:rPr lang="ko-KR" altLang="en-US" sz="900" dirty="0" smtClean="0"/>
              <a:t>그렇다고 느리게 읽는 법이 깊이 느끼는 풍요로운 독서라고 말할 수 없다</a:t>
            </a:r>
            <a:r>
              <a:rPr lang="en-US" altLang="ko-KR" sz="900" dirty="0" smtClean="0"/>
              <a:t>. </a:t>
            </a:r>
            <a:r>
              <a:rPr lang="ko-KR" altLang="en-US" sz="900" dirty="0" smtClean="0"/>
              <a:t>이 책에서 제시하는 지금보다 좀 더 다양하고 폭넓은 독서의 기술과 방법을 익힌다면</a:t>
            </a:r>
            <a:r>
              <a:rPr lang="en-US" altLang="ko-KR" sz="900" dirty="0" smtClean="0"/>
              <a:t>, </a:t>
            </a:r>
            <a:r>
              <a:rPr lang="ko-KR" altLang="en-US" sz="900" dirty="0" smtClean="0"/>
              <a:t>훨씬 유익한 많은 책을 더욱 효과적으로</a:t>
            </a:r>
            <a:r>
              <a:rPr lang="en-US" altLang="ko-KR" sz="900" dirty="0" smtClean="0"/>
              <a:t>, </a:t>
            </a:r>
            <a:r>
              <a:rPr lang="ko-KR" altLang="en-US" sz="900" dirty="0" smtClean="0"/>
              <a:t>덜 고생하면서 읽어 내 것으로 만들 수 있다</a:t>
            </a:r>
            <a:r>
              <a:rPr lang="en-US" altLang="ko-KR" sz="900" dirty="0" smtClean="0"/>
              <a:t>!</a:t>
            </a:r>
            <a:br>
              <a:rPr lang="en-US" altLang="ko-KR" sz="900" dirty="0" smtClean="0"/>
            </a:br>
            <a:r>
              <a:rPr lang="en-US" altLang="ko-KR" sz="900" dirty="0" smtClean="0"/>
              <a:t/>
            </a:r>
            <a:br>
              <a:rPr lang="en-US" altLang="ko-KR" sz="900" dirty="0" smtClean="0"/>
            </a:br>
            <a:r>
              <a:rPr lang="ko-KR" altLang="en-US" sz="900" b="1" dirty="0" smtClean="0"/>
              <a:t>책은 눈이 아니라 뇌로 읽는 것이다</a:t>
            </a:r>
            <a:r>
              <a:rPr lang="ko-KR" altLang="en-US" sz="900" dirty="0" smtClean="0"/>
              <a:t/>
            </a:r>
            <a:br>
              <a:rPr lang="ko-KR" altLang="en-US" sz="900" dirty="0" smtClean="0"/>
            </a:br>
            <a:r>
              <a:rPr lang="ko-KR" altLang="en-US" sz="900" dirty="0" smtClean="0"/>
              <a:t/>
            </a:r>
            <a:br>
              <a:rPr lang="ko-KR" altLang="en-US" sz="900" dirty="0" smtClean="0"/>
            </a:br>
            <a:r>
              <a:rPr lang="ko-KR" altLang="en-US" sz="900" dirty="0" smtClean="0"/>
              <a:t>우리 눈은 입체적인 풍경을 보는 것에 최적화되어 있다</a:t>
            </a:r>
            <a:r>
              <a:rPr lang="en-US" altLang="ko-KR" sz="900" dirty="0" smtClean="0"/>
              <a:t>. </a:t>
            </a:r>
            <a:r>
              <a:rPr lang="ko-KR" altLang="en-US" sz="900" dirty="0" smtClean="0"/>
              <a:t>그러나 책은 </a:t>
            </a:r>
            <a:r>
              <a:rPr lang="en-US" altLang="ko-KR" sz="900" dirty="0" smtClean="0"/>
              <a:t>2</a:t>
            </a:r>
            <a:r>
              <a:rPr lang="ko-KR" altLang="en-US" sz="900" dirty="0" smtClean="0"/>
              <a:t>차원 평면 위에 색깔만 다른 수많은 글자가 끝없이 일렬로 늘어서 있는 구조다</a:t>
            </a:r>
            <a:r>
              <a:rPr lang="en-US" altLang="ko-KR" sz="900" dirty="0" smtClean="0"/>
              <a:t>. </a:t>
            </a:r>
            <a:r>
              <a:rPr lang="ko-KR" altLang="en-US" sz="900" dirty="0" smtClean="0"/>
              <a:t>눈동자는 우리가 인식하지 못하는 사이 수없이 자유롭게 움직이기 때문에</a:t>
            </a:r>
            <a:r>
              <a:rPr lang="en-US" altLang="ko-KR" sz="900" dirty="0" smtClean="0"/>
              <a:t>, </a:t>
            </a:r>
            <a:r>
              <a:rPr lang="ko-KR" altLang="en-US" sz="900" dirty="0" smtClean="0"/>
              <a:t>눈은 어떤 형태를 그대로 따라 움직이는 것이 불가능한 장기다</a:t>
            </a:r>
            <a:r>
              <a:rPr lang="en-US" altLang="ko-KR" sz="900" dirty="0" smtClean="0"/>
              <a:t>. </a:t>
            </a:r>
            <a:r>
              <a:rPr lang="ko-KR" altLang="en-US" sz="900" dirty="0" smtClean="0"/>
              <a:t>눈이 다 보지 못하는 것들을 조합하고 추측해 보이게 해주는 것은 바로 뇌다</a:t>
            </a:r>
            <a:r>
              <a:rPr lang="en-US" altLang="ko-KR" sz="900" dirty="0" smtClean="0"/>
              <a:t>. </a:t>
            </a:r>
            <a:r>
              <a:rPr lang="ko-KR" altLang="en-US" sz="900" dirty="0" smtClean="0"/>
              <a:t>우리는 생각하는 것을 읽고 있다고 인식할 뿐이다</a:t>
            </a:r>
            <a:r>
              <a:rPr lang="en-US" altLang="ko-KR" sz="900" dirty="0" smtClean="0"/>
              <a:t>. </a:t>
            </a:r>
            <a:r>
              <a:rPr lang="ko-KR" altLang="en-US" sz="900" dirty="0" smtClean="0"/>
              <a:t>결국 독서는 눈으로 하는 지각 과정이 아니라 뇌로 하는 사고 과정이며</a:t>
            </a:r>
            <a:r>
              <a:rPr lang="en-US" altLang="ko-KR" sz="900" dirty="0" smtClean="0"/>
              <a:t>, </a:t>
            </a:r>
            <a:r>
              <a:rPr lang="ko-KR" altLang="en-US" sz="900" dirty="0" smtClean="0"/>
              <a:t>생각의 속도가 바로 독서의 속도인 것이다</a:t>
            </a:r>
            <a:r>
              <a:rPr lang="en-US" altLang="ko-KR" sz="900" dirty="0" smtClean="0"/>
              <a:t>.</a:t>
            </a:r>
            <a:br>
              <a:rPr lang="en-US" altLang="ko-KR" sz="900" dirty="0" smtClean="0"/>
            </a:br>
            <a:r>
              <a:rPr lang="en-US" altLang="ko-KR" sz="900" dirty="0" smtClean="0"/>
              <a:t/>
            </a:r>
            <a:br>
              <a:rPr lang="en-US" altLang="ko-KR" sz="900" dirty="0" smtClean="0"/>
            </a:br>
            <a:r>
              <a:rPr lang="ko-KR" altLang="en-US" sz="900" dirty="0" smtClean="0"/>
              <a:t>저자는 책 </a:t>
            </a:r>
            <a:r>
              <a:rPr lang="en-US" altLang="ko-KR" sz="900" dirty="0" smtClean="0"/>
              <a:t>1</a:t>
            </a:r>
            <a:r>
              <a:rPr lang="ko-KR" altLang="en-US" sz="900" dirty="0" smtClean="0"/>
              <a:t>권 읽는 데 적정한 시간을 </a:t>
            </a:r>
            <a:r>
              <a:rPr lang="en-US" altLang="ko-KR" sz="900" dirty="0" smtClean="0"/>
              <a:t>1</a:t>
            </a:r>
            <a:r>
              <a:rPr lang="ko-KR" altLang="en-US" sz="900" dirty="0" smtClean="0"/>
              <a:t>시간으로 제안한다</a:t>
            </a:r>
            <a:r>
              <a:rPr lang="en-US" altLang="ko-KR" sz="900" dirty="0" smtClean="0"/>
              <a:t>. </a:t>
            </a:r>
            <a:r>
              <a:rPr lang="ko-KR" altLang="en-US" sz="900" dirty="0" smtClean="0"/>
              <a:t>뇌가 눈을 따라가지 못하는 너무 빠른 속도도 아니고</a:t>
            </a:r>
            <a:r>
              <a:rPr lang="en-US" altLang="ko-KR" sz="900" dirty="0" smtClean="0"/>
              <a:t>, </a:t>
            </a:r>
            <a:r>
              <a:rPr lang="ko-KR" altLang="en-US" sz="900" dirty="0" smtClean="0"/>
              <a:t>늘어지는 독서를 참지 못한 뇌가 잡념을 만들어 낼 정도의 느린 속도도 아니다</a:t>
            </a:r>
            <a:r>
              <a:rPr lang="en-US" altLang="ko-KR" sz="900" dirty="0" smtClean="0"/>
              <a:t>. </a:t>
            </a:r>
            <a:r>
              <a:rPr lang="ko-KR" altLang="en-US" sz="900" dirty="0" smtClean="0"/>
              <a:t>문자만을 취하는 </a:t>
            </a:r>
            <a:r>
              <a:rPr lang="ko-KR" altLang="en-US" sz="900" dirty="0" err="1" smtClean="0"/>
              <a:t>패스트</a:t>
            </a:r>
            <a:r>
              <a:rPr lang="ko-KR" altLang="en-US" sz="900" dirty="0" smtClean="0"/>
              <a:t> </a:t>
            </a:r>
            <a:r>
              <a:rPr lang="ko-KR" altLang="en-US" sz="900" dirty="0" err="1" smtClean="0"/>
              <a:t>리딩이나</a:t>
            </a:r>
            <a:r>
              <a:rPr lang="ko-KR" altLang="en-US" sz="900" dirty="0" smtClean="0"/>
              <a:t> 속독법</a:t>
            </a:r>
            <a:r>
              <a:rPr lang="en-US" altLang="ko-KR" sz="900" dirty="0" smtClean="0"/>
              <a:t>, </a:t>
            </a:r>
            <a:r>
              <a:rPr lang="ko-KR" altLang="en-US" sz="900" dirty="0" smtClean="0"/>
              <a:t>혹은 책 한 권 읽는 데 너무 많은 시간과 노력을 필요로 하는 </a:t>
            </a:r>
            <a:r>
              <a:rPr lang="ko-KR" altLang="en-US" sz="900" dirty="0" err="1" smtClean="0"/>
              <a:t>초짜들의</a:t>
            </a:r>
            <a:r>
              <a:rPr lang="ko-KR" altLang="en-US" sz="900" dirty="0" smtClean="0"/>
              <a:t> </a:t>
            </a:r>
            <a:r>
              <a:rPr lang="ko-KR" altLang="en-US" sz="900" dirty="0" err="1" smtClean="0"/>
              <a:t>독서법에</a:t>
            </a:r>
            <a:r>
              <a:rPr lang="ko-KR" altLang="en-US" sz="900" dirty="0" smtClean="0"/>
              <a:t> 머물러서는 안 된다</a:t>
            </a:r>
            <a:r>
              <a:rPr lang="en-US" altLang="ko-KR" sz="900" dirty="0" smtClean="0"/>
              <a:t>. </a:t>
            </a:r>
            <a:r>
              <a:rPr lang="ko-KR" altLang="en-US" sz="900" dirty="0" smtClean="0"/>
              <a:t>지금 우리에게는 독서를 좀 더 쉽고 즐겁게 그리고 다양하게 할 수 있도록 도와주는 새로운 독서법이 필요하다</a:t>
            </a:r>
            <a:r>
              <a:rPr lang="en-US" altLang="ko-KR" sz="900" dirty="0" smtClean="0"/>
              <a:t>. </a:t>
            </a: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90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D691D-F544-4CC6-8ED8-22A636D02E1D}" type="slidenum">
              <a:rPr lang="ko-KR" altLang="en-US" smtClean="0"/>
              <a:pPr/>
              <a:t>1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sz="1050" dirty="0" smtClean="0"/>
              <a:t>일본에는 독서 천재도 많고 </a:t>
            </a:r>
            <a:r>
              <a:rPr lang="en-US" altLang="ko-KR" sz="1050" dirty="0" smtClean="0"/>
              <a:t>1</a:t>
            </a:r>
            <a:r>
              <a:rPr lang="ko-KR" altLang="en-US" sz="1050" dirty="0" smtClean="0"/>
              <a:t>만권 이상 독파했다고 하는 이들도 적지 않다 일본의 독서량과 질이 우리보다 앞서는 이유는 무엇일까</a:t>
            </a:r>
            <a:r>
              <a:rPr lang="en-US" altLang="ko-KR" sz="1050" dirty="0" smtClean="0"/>
              <a:t>. </a:t>
            </a:r>
          </a:p>
          <a:p>
            <a:endParaRPr lang="en-US" altLang="ko-KR" sz="1050" dirty="0" smtClean="0"/>
          </a:p>
          <a:p>
            <a:r>
              <a:rPr lang="ko-KR" altLang="en-US" sz="1050" dirty="0" smtClean="0"/>
              <a:t>가로쓰기의 효과를 확인하고 싶다면 지금 당장 이 책을 </a:t>
            </a:r>
            <a:r>
              <a:rPr lang="en-US" altLang="ko-KR" sz="1050" dirty="0" smtClean="0"/>
              <a:t>45</a:t>
            </a:r>
            <a:r>
              <a:rPr lang="ko-KR" altLang="en-US" sz="1050" dirty="0" smtClean="0"/>
              <a:t>도나 </a:t>
            </a:r>
            <a:r>
              <a:rPr lang="en-US" altLang="ko-KR" sz="1050" dirty="0" smtClean="0"/>
              <a:t>90</a:t>
            </a:r>
            <a:r>
              <a:rPr lang="ko-KR" altLang="en-US" sz="1050" dirty="0" smtClean="0"/>
              <a:t>도 기울여서 독서를 해 보라</a:t>
            </a:r>
            <a:r>
              <a:rPr lang="en-US" altLang="ko-KR" sz="1050" dirty="0" smtClean="0"/>
              <a:t>. </a:t>
            </a:r>
            <a:r>
              <a:rPr lang="ko-KR" altLang="en-US" sz="1050" dirty="0" smtClean="0"/>
              <a:t>처음에는 적응이 되지 않겠지만 </a:t>
            </a:r>
            <a:r>
              <a:rPr lang="en-US" altLang="ko-KR" sz="1050" dirty="0" smtClean="0"/>
              <a:t>45</a:t>
            </a:r>
            <a:r>
              <a:rPr lang="ko-KR" altLang="en-US" sz="1050" dirty="0" smtClean="0"/>
              <a:t>도 정도 살짝 기울여서 그 상태로 독서를 하면 뇌의 인지반응이 분명하게 달라지는 것을 경험하게 될 것이다</a:t>
            </a:r>
            <a:r>
              <a:rPr lang="en-US" altLang="ko-KR" sz="1050" dirty="0" smtClean="0"/>
              <a:t>. </a:t>
            </a:r>
          </a:p>
          <a:p>
            <a:endParaRPr lang="en-US" altLang="ko-KR" sz="1050" dirty="0" smtClean="0"/>
          </a:p>
          <a:p>
            <a:r>
              <a:rPr lang="ko-KR" altLang="en-US" sz="1050" b="1" dirty="0" smtClean="0"/>
              <a:t>과거의 기억을 회상할 때는 눈동자가 왼쪽을 향한다</a:t>
            </a:r>
            <a:r>
              <a:rPr lang="en-US" altLang="ko-KR" sz="1050" b="1" dirty="0" smtClean="0"/>
              <a:t>. </a:t>
            </a:r>
            <a:r>
              <a:rPr lang="ko-KR" altLang="en-US" sz="1050" b="1" dirty="0" smtClean="0"/>
              <a:t>아직 오지 않은 미래를 상상하거나 예측할 때는 눈동자가 오른쪽을 향한다</a:t>
            </a:r>
            <a:r>
              <a:rPr lang="en-US" altLang="ko-KR" sz="1050" b="1" dirty="0" smtClean="0"/>
              <a:t>. </a:t>
            </a:r>
            <a:r>
              <a:rPr lang="ko-KR" altLang="en-US" sz="1050" b="1" dirty="0" smtClean="0"/>
              <a:t>뇌가 시각적 이미지를 떠올릴 때는 눈동자가 위쪽에 위치한다</a:t>
            </a:r>
            <a:r>
              <a:rPr lang="en-US" altLang="ko-KR" sz="1050" dirty="0" smtClean="0"/>
              <a:t>. </a:t>
            </a:r>
            <a:r>
              <a:rPr lang="ko-KR" altLang="en-US" sz="1050" dirty="0" smtClean="0"/>
              <a:t>뇌가 감정과 느낌과 관련되어</a:t>
            </a:r>
            <a:endParaRPr lang="en-US" altLang="ko-KR" sz="1050" dirty="0" smtClean="0"/>
          </a:p>
          <a:p>
            <a:r>
              <a:rPr lang="ko-KR" altLang="en-US" sz="1050" dirty="0" smtClean="0"/>
              <a:t>내적 독백의 활동을 할 때는 눈동자가 아래쪽을 향하게 된다</a:t>
            </a:r>
            <a:r>
              <a:rPr lang="en-US" altLang="ko-KR" sz="1050" dirty="0" smtClean="0"/>
              <a:t>. </a:t>
            </a:r>
            <a:r>
              <a:rPr lang="ko-KR" altLang="en-US" sz="1050" dirty="0" smtClean="0"/>
              <a:t>이러한 것들을 통해 상대방의 심리를 알 수 있고 대화를 좀 더 효과적으로 이끌 수 있다는 것이다</a:t>
            </a:r>
            <a:r>
              <a:rPr lang="en-US" altLang="ko-KR" sz="1050" dirty="0" smtClean="0"/>
              <a:t>. </a:t>
            </a:r>
            <a:endParaRPr lang="ko-KR" altLang="en-US" sz="105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D691D-F544-4CC6-8ED8-22A636D02E1D}" type="slidenum">
              <a:rPr lang="ko-KR" altLang="en-US" smtClean="0"/>
              <a:pPr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871710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sz="1050" dirty="0" smtClean="0"/>
              <a:t>독서 천재들은 정말 좋은 책이야 우와 이 책에서도 많은 것을 배웠어 </a:t>
            </a:r>
            <a:r>
              <a:rPr lang="en-US" altLang="ko-KR" sz="1050" dirty="0" smtClean="0"/>
              <a:t>-&gt; </a:t>
            </a:r>
            <a:r>
              <a:rPr lang="ko-KR" altLang="en-US" sz="1050" dirty="0" smtClean="0"/>
              <a:t>독서 못하는 사람일수록 왜 </a:t>
            </a:r>
            <a:r>
              <a:rPr lang="ko-KR" altLang="en-US" sz="1050" dirty="0" err="1" smtClean="0"/>
              <a:t>이책이</a:t>
            </a:r>
            <a:r>
              <a:rPr lang="ko-KR" altLang="en-US" sz="1050" dirty="0" smtClean="0"/>
              <a:t> 고전인지 알 수가 없어</a:t>
            </a:r>
            <a:r>
              <a:rPr lang="en-US" altLang="ko-KR" sz="1050" dirty="0" smtClean="0"/>
              <a:t>.</a:t>
            </a:r>
            <a:r>
              <a:rPr lang="en-US" altLang="ko-KR" sz="1050" baseline="0" dirty="0" smtClean="0"/>
              <a:t> </a:t>
            </a:r>
            <a:r>
              <a:rPr lang="ko-KR" altLang="en-US" sz="1050" baseline="0" dirty="0" smtClean="0"/>
              <a:t>위대한 고전이라는데 배울 게 별로 없어</a:t>
            </a:r>
            <a:r>
              <a:rPr lang="en-US" altLang="ko-KR" sz="1050" baseline="0" dirty="0" smtClean="0"/>
              <a:t>. </a:t>
            </a:r>
          </a:p>
          <a:p>
            <a:endParaRPr lang="en-US" altLang="ko-KR" sz="1050" baseline="0" dirty="0" smtClean="0"/>
          </a:p>
          <a:p>
            <a:r>
              <a:rPr lang="ko-KR" altLang="en-US" sz="1050" b="1" baseline="0" dirty="0" smtClean="0"/>
              <a:t>주역이라는 책을 평생 읽어도 어떤 사람은 큰 교훈을 얻지 못하나 </a:t>
            </a:r>
            <a:r>
              <a:rPr lang="ko-KR" altLang="en-US" sz="1050" baseline="0" dirty="0" smtClean="0"/>
              <a:t>공자는 </a:t>
            </a:r>
            <a:r>
              <a:rPr lang="en-US" altLang="ko-KR" sz="1050" baseline="0" dirty="0" smtClean="0"/>
              <a:t>40</a:t>
            </a:r>
            <a:r>
              <a:rPr lang="ko-KR" altLang="en-US" sz="1050" baseline="0" dirty="0" smtClean="0"/>
              <a:t>대 중반까지 집 잃은 개라는 별명이 생길 정도로 일마다 성공을 거두지 못했다</a:t>
            </a:r>
            <a:r>
              <a:rPr lang="en-US" altLang="ko-KR" sz="1050" baseline="0" dirty="0" smtClean="0"/>
              <a:t>. </a:t>
            </a:r>
            <a:r>
              <a:rPr lang="ko-KR" altLang="en-US" sz="1050" baseline="0" dirty="0" smtClean="0"/>
              <a:t>그러나 이렇게 비루했던 공자를 성인의 반열로 도약시킨 책이 바로 주역이다</a:t>
            </a:r>
            <a:r>
              <a:rPr lang="en-US" altLang="ko-KR" sz="1050" baseline="0" dirty="0" smtClean="0"/>
              <a:t>. 40</a:t>
            </a:r>
            <a:r>
              <a:rPr lang="ko-KR" altLang="en-US" sz="1050" baseline="0" dirty="0" smtClean="0"/>
              <a:t>대 중반부터 공자는 주역에 빠져들었는데 그 책을 여러 번 읽어 지금의 공자를 만들어 냈다</a:t>
            </a:r>
            <a:r>
              <a:rPr lang="en-US" altLang="ko-KR" sz="1050" baseline="0" dirty="0" smtClean="0"/>
              <a:t>. </a:t>
            </a:r>
            <a:r>
              <a:rPr lang="ko-KR" altLang="en-US" sz="1050" baseline="0" dirty="0" smtClean="0"/>
              <a:t>그러나 어떤 이들은 그저 점 치는 방법만 배울 뿐이다</a:t>
            </a:r>
            <a:r>
              <a:rPr lang="en-US" altLang="ko-KR" sz="1050" baseline="0" dirty="0" smtClean="0"/>
              <a:t>. </a:t>
            </a:r>
          </a:p>
          <a:p>
            <a:endParaRPr lang="en-US" altLang="ko-KR" sz="1050" baseline="0" dirty="0" smtClean="0"/>
          </a:p>
          <a:p>
            <a:r>
              <a:rPr lang="ko-KR" altLang="en-US" sz="1050" baseline="0" dirty="0" smtClean="0"/>
              <a:t>내 경우는 </a:t>
            </a:r>
            <a:r>
              <a:rPr lang="en-US" altLang="ko-KR" sz="1050" baseline="0" dirty="0" smtClean="0"/>
              <a:t>500</a:t>
            </a:r>
            <a:r>
              <a:rPr lang="ko-KR" altLang="en-US" sz="1050" baseline="0" dirty="0" err="1" smtClean="0"/>
              <a:t>권가지</a:t>
            </a:r>
            <a:r>
              <a:rPr lang="ko-KR" altLang="en-US" sz="1050" baseline="0" dirty="0" smtClean="0"/>
              <a:t> 책을 읽었을 때는 책의 내용을 수용하는 과정이 대부분이었다</a:t>
            </a:r>
            <a:r>
              <a:rPr lang="en-US" altLang="ko-KR" sz="1050" baseline="0" dirty="0" smtClean="0"/>
              <a:t>. </a:t>
            </a:r>
            <a:r>
              <a:rPr lang="ko-KR" altLang="en-US" sz="1050" baseline="0" dirty="0" smtClean="0"/>
              <a:t>그러나 독서량이 </a:t>
            </a:r>
            <a:r>
              <a:rPr lang="en-US" altLang="ko-KR" sz="1050" baseline="0" dirty="0" smtClean="0"/>
              <a:t>500</a:t>
            </a:r>
            <a:r>
              <a:rPr lang="ko-KR" altLang="en-US" sz="1050" baseline="0" dirty="0" smtClean="0"/>
              <a:t>량이 넘어서자 능동적인 상호작용이 가능하게 되었고 </a:t>
            </a:r>
            <a:r>
              <a:rPr lang="en-US" altLang="ko-KR" sz="1050" baseline="0" dirty="0" smtClean="0"/>
              <a:t>1,000</a:t>
            </a:r>
            <a:r>
              <a:rPr lang="ko-KR" altLang="en-US" sz="1050" baseline="0" dirty="0" smtClean="0"/>
              <a:t>권에서 </a:t>
            </a:r>
            <a:r>
              <a:rPr lang="en-US" altLang="ko-KR" sz="1050" baseline="0" dirty="0" smtClean="0"/>
              <a:t>3,000</a:t>
            </a:r>
            <a:r>
              <a:rPr lang="ko-KR" altLang="en-US" sz="1050" baseline="0" dirty="0" smtClean="0"/>
              <a:t>권 사이의 책을 읽을 즈음에는 세상 모든 것을 알고 있는 듯한 느낌을 받게 되었다</a:t>
            </a:r>
            <a:r>
              <a:rPr lang="en-US" altLang="ko-KR" sz="1050" baseline="0" dirty="0" smtClean="0"/>
              <a:t>. </a:t>
            </a:r>
            <a:r>
              <a:rPr lang="ko-KR" altLang="en-US" sz="1050" baseline="0" dirty="0" smtClean="0"/>
              <a:t>그러나 </a:t>
            </a:r>
            <a:r>
              <a:rPr lang="en-US" altLang="ko-KR" sz="1050" baseline="0" dirty="0" smtClean="0"/>
              <a:t>5000</a:t>
            </a:r>
            <a:r>
              <a:rPr lang="ko-KR" altLang="en-US" sz="1050" baseline="0" dirty="0" smtClean="0"/>
              <a:t>권을 넘게 읽은 순간 다시 겸손해 지고 지금껏 알고 있던 지식과 정보가 비워지며 마음이 유연해졌다</a:t>
            </a:r>
            <a:r>
              <a:rPr lang="en-US" altLang="ko-KR" sz="1050" baseline="0" dirty="0" smtClean="0"/>
              <a:t>. </a:t>
            </a:r>
            <a:endParaRPr lang="ko-KR" altLang="en-US" sz="105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D691D-F544-4CC6-8ED8-22A636D02E1D}" type="slidenum">
              <a:rPr lang="ko-KR" altLang="en-US" smtClean="0"/>
              <a:pPr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871710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sz="1050" dirty="0" smtClean="0"/>
              <a:t>인간은 쉽고 편한 것을 좋아한다</a:t>
            </a:r>
            <a:r>
              <a:rPr lang="en-US" altLang="ko-KR" sz="1050" dirty="0" smtClean="0"/>
              <a:t>. </a:t>
            </a:r>
            <a:r>
              <a:rPr lang="ko-KR" altLang="en-US" sz="1050" dirty="0" smtClean="0"/>
              <a:t>우리의 뇌도 역시 쉽고 편한 것을 좋아한다</a:t>
            </a:r>
            <a:r>
              <a:rPr lang="en-US" altLang="ko-KR" sz="1050" dirty="0" smtClean="0"/>
              <a:t>. </a:t>
            </a:r>
            <a:r>
              <a:rPr lang="ko-KR" altLang="en-US" sz="1050" dirty="0" smtClean="0"/>
              <a:t>그래서 일을 해도 쉽고 편한 일만 계속 하려고 하고 사람을 만나도 쉽고 편한 사람만 계속 만나려고 한다</a:t>
            </a:r>
            <a:r>
              <a:rPr lang="en-US" altLang="ko-KR" sz="1050" dirty="0" smtClean="0"/>
              <a:t>. </a:t>
            </a:r>
          </a:p>
          <a:p>
            <a:r>
              <a:rPr lang="ko-KR" altLang="en-US" sz="1050" dirty="0" err="1" smtClean="0"/>
              <a:t>독서법을</a:t>
            </a:r>
            <a:r>
              <a:rPr lang="ko-KR" altLang="en-US" sz="1050" dirty="0" smtClean="0"/>
              <a:t> 한 번 뇌에 각인시키면 그것의 </a:t>
            </a:r>
            <a:r>
              <a:rPr lang="ko-KR" altLang="en-US" sz="1050" dirty="0" err="1" smtClean="0"/>
              <a:t>효울성</a:t>
            </a:r>
            <a:r>
              <a:rPr lang="ko-KR" altLang="en-US" sz="1050" dirty="0" smtClean="0"/>
              <a:t> 여부와는 상관없이 계속 그 방법을 고수하게 되는 것이다</a:t>
            </a:r>
            <a:r>
              <a:rPr lang="en-US" altLang="ko-KR" sz="1050" dirty="0" smtClean="0"/>
              <a:t>. </a:t>
            </a:r>
            <a:r>
              <a:rPr lang="ko-KR" altLang="en-US" sz="1050" dirty="0" smtClean="0"/>
              <a:t>결국 우리는 한 번 잘못 잡힌 비효율적인 </a:t>
            </a:r>
            <a:r>
              <a:rPr lang="ko-KR" altLang="en-US" sz="1050" dirty="0" err="1" smtClean="0"/>
              <a:t>독서법을</a:t>
            </a:r>
            <a:r>
              <a:rPr lang="ko-KR" altLang="en-US" sz="1050" dirty="0" smtClean="0"/>
              <a:t> 계속 유지하게 된다</a:t>
            </a:r>
            <a:r>
              <a:rPr lang="en-US" altLang="ko-KR" sz="1050" dirty="0" smtClean="0"/>
              <a:t>. </a:t>
            </a:r>
          </a:p>
          <a:p>
            <a:r>
              <a:rPr lang="ko-KR" altLang="en-US" sz="1050" dirty="0" smtClean="0"/>
              <a:t>그 결과 더는 독서력 향상을 기대하기 힘들어진다</a:t>
            </a:r>
            <a:r>
              <a:rPr lang="en-US" altLang="ko-KR" sz="1050" dirty="0" smtClean="0"/>
              <a:t>. </a:t>
            </a:r>
            <a:endParaRPr lang="ko-KR" altLang="en-US" sz="105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D691D-F544-4CC6-8ED8-22A636D02E1D}" type="slidenum">
              <a:rPr lang="ko-KR" altLang="en-US" smtClean="0"/>
              <a:pPr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871710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안구회귀운동</a:t>
            </a:r>
            <a:r>
              <a:rPr lang="en-US" altLang="ko-KR" dirty="0" smtClean="0"/>
              <a:t>: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D691D-F544-4CC6-8ED8-22A636D02E1D}" type="slidenum">
              <a:rPr lang="ko-KR" altLang="en-US" smtClean="0"/>
              <a:pPr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871710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sz="1100" dirty="0" smtClean="0"/>
              <a:t>시냅스는 독서를 하면 매일 새로운 시냅스가 생성</a:t>
            </a:r>
            <a:r>
              <a:rPr lang="en-US" altLang="ko-KR" sz="1100" dirty="0" smtClean="0"/>
              <a:t>, </a:t>
            </a:r>
            <a:r>
              <a:rPr lang="ko-KR" altLang="en-US" sz="1100" dirty="0" smtClean="0"/>
              <a:t>그러나 바로 전기화학적으로 연결되는 것이 아니라 감전이 일어나지 않게 전선의 피복 같은 것을 입히게 되는데 그 과정을 지나고 나면 </a:t>
            </a:r>
            <a:r>
              <a:rPr lang="ko-KR" altLang="en-US" sz="1100" dirty="0" err="1" smtClean="0"/>
              <a:t>미엘린이라는</a:t>
            </a:r>
            <a:r>
              <a:rPr lang="ko-KR" altLang="en-US" sz="1100" dirty="0" smtClean="0"/>
              <a:t> 물질이 형성 </a:t>
            </a:r>
            <a:endParaRPr lang="en-US" altLang="ko-KR" sz="1100" dirty="0" smtClean="0"/>
          </a:p>
          <a:p>
            <a:r>
              <a:rPr lang="ko-KR" altLang="en-US" sz="1100" dirty="0" smtClean="0"/>
              <a:t>그 과정이 </a:t>
            </a:r>
            <a:r>
              <a:rPr lang="ko-KR" altLang="en-US" sz="1100" dirty="0" err="1" smtClean="0"/>
              <a:t>평탄면</a:t>
            </a:r>
            <a:endParaRPr lang="ko-KR" altLang="en-US" sz="11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D691D-F544-4CC6-8ED8-22A636D02E1D}" type="slidenum">
              <a:rPr lang="ko-KR" altLang="en-US" smtClean="0"/>
              <a:pPr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871710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sz="1100" dirty="0" smtClean="0"/>
              <a:t>왼쪽 눈은 전체를 보는 것이 편하고 초점을 </a:t>
            </a:r>
            <a:r>
              <a:rPr lang="ko-KR" altLang="en-US" sz="1100" dirty="0" err="1" smtClean="0"/>
              <a:t>맞춰어</a:t>
            </a:r>
            <a:r>
              <a:rPr lang="ko-KR" altLang="en-US" sz="1100" dirty="0" smtClean="0"/>
              <a:t> 보는 것이 불가능하거나 힘들다</a:t>
            </a:r>
            <a:r>
              <a:rPr lang="en-US" altLang="ko-KR" sz="1100" dirty="0" smtClean="0"/>
              <a:t>. </a:t>
            </a:r>
            <a:r>
              <a:rPr lang="ko-KR" altLang="en-US" sz="1100" dirty="0" err="1" smtClean="0"/>
              <a:t>오늘쪽</a:t>
            </a:r>
            <a:r>
              <a:rPr lang="ko-KR" altLang="en-US" sz="1100" dirty="0" smtClean="0"/>
              <a:t> 눈은 작은 부분을 정확히 보는 것이 편하다</a:t>
            </a:r>
            <a:r>
              <a:rPr lang="en-US" altLang="ko-KR" sz="1100" dirty="0" smtClean="0"/>
              <a:t>. </a:t>
            </a:r>
          </a:p>
          <a:p>
            <a:r>
              <a:rPr lang="ko-KR" altLang="en-US" sz="1100" dirty="0" smtClean="0"/>
              <a:t>왼손으로 마우스 사용하는 </a:t>
            </a:r>
            <a:r>
              <a:rPr lang="en-US" altLang="ko-KR" sz="1100" dirty="0" smtClean="0"/>
              <a:t>– </a:t>
            </a:r>
            <a:r>
              <a:rPr lang="ko-KR" altLang="en-US" sz="1100" dirty="0" smtClean="0"/>
              <a:t>독서 고수가 되기 위해서는 무엇보다 우뇌를 단련해야 한다</a:t>
            </a:r>
            <a:r>
              <a:rPr lang="en-US" altLang="ko-KR" sz="1100" dirty="0" smtClean="0"/>
              <a:t>. </a:t>
            </a:r>
            <a:r>
              <a:rPr lang="ko-KR" altLang="en-US" sz="1100" dirty="0" smtClean="0"/>
              <a:t>우뇌를 단련했다면 그 다음으로는 의식을 발전시켜야 한다</a:t>
            </a:r>
            <a:r>
              <a:rPr lang="en-US" altLang="ko-KR" sz="1100" dirty="0" smtClean="0"/>
              <a:t>. </a:t>
            </a:r>
            <a:r>
              <a:rPr lang="ko-KR" altLang="en-US" sz="1100" dirty="0" smtClean="0"/>
              <a:t>우뇌를 단련하기 위한 가장 좋은 방법은 왼손</a:t>
            </a:r>
            <a:r>
              <a:rPr lang="en-US" altLang="ko-KR" sz="1100" dirty="0" smtClean="0"/>
              <a:t>, </a:t>
            </a:r>
            <a:r>
              <a:rPr lang="ko-KR" altLang="en-US" sz="1100" dirty="0" smtClean="0"/>
              <a:t>왼발</a:t>
            </a:r>
            <a:r>
              <a:rPr lang="en-US" altLang="ko-KR" sz="1100" dirty="0" smtClean="0"/>
              <a:t>, </a:t>
            </a:r>
            <a:r>
              <a:rPr lang="ko-KR" altLang="en-US" sz="1100" dirty="0" err="1" smtClean="0"/>
              <a:t>왼쪽눈을</a:t>
            </a:r>
            <a:r>
              <a:rPr lang="ko-KR" altLang="en-US" sz="1100" dirty="0" smtClean="0"/>
              <a:t> 자주 </a:t>
            </a:r>
            <a:r>
              <a:rPr lang="ko-KR" altLang="en-US" sz="1100" dirty="0" err="1" smtClean="0"/>
              <a:t>사용하는것이다</a:t>
            </a:r>
            <a:r>
              <a:rPr lang="en-US" altLang="ko-KR" sz="1100" dirty="0" smtClean="0"/>
              <a:t>. </a:t>
            </a:r>
            <a:endParaRPr lang="ko-KR" altLang="en-US" sz="11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D691D-F544-4CC6-8ED8-22A636D02E1D}" type="slidenum">
              <a:rPr lang="ko-KR" altLang="en-US" smtClean="0"/>
              <a:pPr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871710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D691D-F544-4CC6-8ED8-22A636D02E1D}" type="slidenum">
              <a:rPr lang="ko-KR" altLang="en-US" smtClean="0"/>
              <a:pPr/>
              <a:t>16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D691D-F544-4CC6-8ED8-22A636D02E1D}" type="slidenum">
              <a:rPr lang="ko-KR" altLang="en-US" smtClean="0"/>
              <a:pPr/>
              <a:t>17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sz="900" dirty="0" smtClean="0"/>
              <a:t>평소 읽던 책의 공간이 약간 기울어져서 달라지면 우뇌가 가장 먼저 반응하고 흥분</a:t>
            </a:r>
            <a:r>
              <a:rPr lang="en-US" altLang="ko-KR" sz="900" dirty="0" smtClean="0"/>
              <a:t>. </a:t>
            </a:r>
            <a:r>
              <a:rPr lang="ko-KR" altLang="en-US" sz="900" dirty="0" smtClean="0"/>
              <a:t>우뇌가 활성화되어 </a:t>
            </a:r>
            <a:r>
              <a:rPr lang="ko-KR" altLang="en-US" sz="900" dirty="0" err="1" smtClean="0"/>
              <a:t>전뇌</a:t>
            </a:r>
            <a:r>
              <a:rPr lang="ko-KR" altLang="en-US" sz="900" dirty="0" smtClean="0"/>
              <a:t> 독서의 틀을 만들 수 있다</a:t>
            </a:r>
            <a:r>
              <a:rPr lang="en-US" altLang="ko-KR" sz="900" dirty="0" smtClean="0"/>
              <a:t>. </a:t>
            </a:r>
          </a:p>
          <a:p>
            <a:endParaRPr lang="en-US" altLang="ko-KR" sz="900" dirty="0" smtClean="0"/>
          </a:p>
          <a:p>
            <a:r>
              <a:rPr lang="ko-KR" altLang="en-US" sz="900" dirty="0" err="1" smtClean="0"/>
              <a:t>삼성맨으로서</a:t>
            </a:r>
            <a:r>
              <a:rPr lang="ko-KR" altLang="en-US" sz="900" dirty="0" smtClean="0"/>
              <a:t> </a:t>
            </a:r>
            <a:r>
              <a:rPr lang="ko-KR" altLang="en-US" sz="900" dirty="0" err="1" smtClean="0"/>
              <a:t>라마드</a:t>
            </a:r>
            <a:r>
              <a:rPr lang="ko-KR" altLang="en-US" sz="900" dirty="0" smtClean="0"/>
              <a:t> 라는 교육법이 있다</a:t>
            </a:r>
            <a:r>
              <a:rPr lang="en-US" altLang="ko-KR" sz="900" dirty="0" smtClean="0"/>
              <a:t>. </a:t>
            </a:r>
            <a:r>
              <a:rPr lang="ko-KR" altLang="en-US" sz="900" dirty="0" smtClean="0"/>
              <a:t>이 교육</a:t>
            </a:r>
            <a:r>
              <a:rPr lang="en-US" altLang="ko-KR" sz="900" dirty="0" smtClean="0"/>
              <a:t>, </a:t>
            </a:r>
            <a:r>
              <a:rPr lang="ko-KR" altLang="en-US" sz="900" dirty="0" smtClean="0"/>
              <a:t>구호를 하고 나면 실적이 서너 배 이상 높았다</a:t>
            </a:r>
            <a:r>
              <a:rPr lang="en-US" altLang="ko-KR" sz="900" dirty="0" smtClean="0"/>
              <a:t>. </a:t>
            </a:r>
            <a:r>
              <a:rPr lang="ko-KR" altLang="en-US" sz="900" dirty="0" smtClean="0"/>
              <a:t>나는 할 수 있다</a:t>
            </a:r>
            <a:r>
              <a:rPr lang="en-US" altLang="ko-KR" sz="900" dirty="0" smtClean="0"/>
              <a:t>. </a:t>
            </a:r>
            <a:r>
              <a:rPr lang="ko-KR" altLang="en-US" sz="900" dirty="0" smtClean="0"/>
              <a:t>나는 해야만 한다</a:t>
            </a:r>
            <a:r>
              <a:rPr lang="en-US" altLang="ko-KR" sz="900" dirty="0" smtClean="0"/>
              <a:t>. </a:t>
            </a:r>
            <a:r>
              <a:rPr lang="ko-KR" altLang="en-US" sz="900" dirty="0" smtClean="0"/>
              <a:t>나는 해내고야 만다</a:t>
            </a:r>
            <a:r>
              <a:rPr lang="en-US" altLang="ko-KR" sz="900" dirty="0" smtClean="0"/>
              <a:t>. </a:t>
            </a:r>
            <a:r>
              <a:rPr lang="ko-KR" altLang="en-US" sz="900" dirty="0" smtClean="0"/>
              <a:t>나는 </a:t>
            </a:r>
            <a:r>
              <a:rPr lang="ko-KR" altLang="en-US" sz="900" dirty="0" err="1" smtClean="0"/>
              <a:t>성취인이다</a:t>
            </a:r>
            <a:r>
              <a:rPr lang="en-US" altLang="ko-KR" sz="900" dirty="0" smtClean="0"/>
              <a:t>. </a:t>
            </a:r>
          </a:p>
          <a:p>
            <a:r>
              <a:rPr lang="ko-KR" altLang="en-US" sz="900" dirty="0" smtClean="0"/>
              <a:t>의식과 생각의 힘은 강하다</a:t>
            </a:r>
            <a:r>
              <a:rPr lang="en-US" altLang="ko-KR" sz="900" dirty="0" smtClean="0"/>
              <a:t>. </a:t>
            </a:r>
          </a:p>
          <a:p>
            <a:endParaRPr lang="en-US" altLang="ko-KR" dirty="0" smtClean="0"/>
          </a:p>
          <a:p>
            <a:r>
              <a:rPr lang="ko-KR" altLang="en-US" sz="1000" dirty="0" smtClean="0"/>
              <a:t>변해 있는 자기 자신을 상상하고 자기 자신이 진짜 독서 천재가 될 수 있다는 것을 의식하고 믿어야 한다</a:t>
            </a:r>
            <a:r>
              <a:rPr lang="en-US" altLang="ko-KR" sz="1000" dirty="0" smtClean="0"/>
              <a:t>. </a:t>
            </a:r>
            <a:r>
              <a:rPr lang="ko-KR" altLang="en-US" sz="1000" dirty="0" smtClean="0"/>
              <a:t>즉 상상도 할 수 없을 만큼 빨리 책을 읽고 있는 자기 자신을 의식하고 믿어야 한다</a:t>
            </a:r>
            <a:r>
              <a:rPr lang="en-US" altLang="ko-KR" sz="1000" dirty="0" smtClean="0"/>
              <a:t>. </a:t>
            </a:r>
          </a:p>
          <a:p>
            <a:r>
              <a:rPr lang="ko-KR" altLang="en-US" sz="1000" dirty="0" smtClean="0"/>
              <a:t>여기서 핵심은 책이 아니라 자기 자신이다</a:t>
            </a:r>
            <a:r>
              <a:rPr lang="en-US" altLang="ko-KR" sz="1000" dirty="0" smtClean="0"/>
              <a:t>. </a:t>
            </a:r>
            <a:r>
              <a:rPr lang="ko-KR" altLang="en-US" sz="1000" dirty="0" smtClean="0"/>
              <a:t>책을 엄청나게 빨리</a:t>
            </a:r>
            <a:r>
              <a:rPr lang="en-US" altLang="ko-KR" sz="1000" dirty="0" smtClean="0"/>
              <a:t>, </a:t>
            </a:r>
            <a:r>
              <a:rPr lang="ko-KR" altLang="en-US" sz="1000" dirty="0" smtClean="0"/>
              <a:t>상상할 수 없을 정도로 빨리 읽는 자기 자신을 상상하고 의식해야 한다</a:t>
            </a:r>
            <a:r>
              <a:rPr lang="en-US" altLang="ko-KR" sz="1000" dirty="0" smtClean="0"/>
              <a:t>. </a:t>
            </a:r>
            <a:r>
              <a:rPr lang="ko-KR" altLang="en-US" sz="1000" dirty="0" smtClean="0"/>
              <a:t>뇌를 완벽하게 속이기 위해서는 상상만 해서는 </a:t>
            </a:r>
            <a:r>
              <a:rPr lang="ko-KR" altLang="en-US" sz="1000" dirty="0" err="1" smtClean="0"/>
              <a:t>안된다</a:t>
            </a:r>
            <a:r>
              <a:rPr lang="en-US" altLang="ko-KR" sz="1000" dirty="0" smtClean="0"/>
              <a:t>. </a:t>
            </a:r>
            <a:r>
              <a:rPr lang="ko-KR" altLang="en-US" sz="1000" dirty="0" smtClean="0"/>
              <a:t>의식하고 느끼고 확신해야 한다</a:t>
            </a:r>
            <a:r>
              <a:rPr lang="en-US" altLang="ko-KR" dirty="0" smtClean="0"/>
              <a:t>.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D691D-F544-4CC6-8ED8-22A636D02E1D}" type="slidenum">
              <a:rPr lang="ko-KR" altLang="en-US" smtClean="0"/>
              <a:pPr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8717109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sz="900" dirty="0" smtClean="0"/>
              <a:t>독서의 신들은 항상 의식을 집중하는 데 </a:t>
            </a:r>
            <a:r>
              <a:rPr lang="ko-KR" altLang="en-US" sz="900" dirty="0" err="1" smtClean="0"/>
              <a:t>신경쓰면서</a:t>
            </a:r>
            <a:r>
              <a:rPr lang="ko-KR" altLang="en-US" sz="900" dirty="0" smtClean="0"/>
              <a:t> 독서를 했다</a:t>
            </a:r>
            <a:r>
              <a:rPr lang="en-US" altLang="ko-KR" sz="900" dirty="0" smtClean="0"/>
              <a:t>. </a:t>
            </a:r>
            <a:r>
              <a:rPr lang="ko-KR" altLang="en-US" sz="900" dirty="0" smtClean="0"/>
              <a:t>의식혁명 </a:t>
            </a:r>
            <a:r>
              <a:rPr lang="ko-KR" altLang="en-US" sz="900" dirty="0" err="1" smtClean="0"/>
              <a:t>리딩스킬의</a:t>
            </a:r>
            <a:r>
              <a:rPr lang="ko-KR" altLang="en-US" sz="900" dirty="0" smtClean="0"/>
              <a:t> 원리는 의식을 최대한 집중하여 뇌의 기능을 극대화 하는 것</a:t>
            </a:r>
            <a:r>
              <a:rPr lang="en-US" altLang="ko-KR" sz="900" dirty="0" smtClean="0"/>
              <a:t>. </a:t>
            </a:r>
            <a:r>
              <a:rPr lang="ko-KR" altLang="en-US" sz="900" dirty="0" smtClean="0"/>
              <a:t>그리고 그 상태를 최대한 오래 유지한 채 책의 텍스트를 순식간에 뇌로 이동시켜야 한다</a:t>
            </a:r>
            <a:r>
              <a:rPr lang="en-US" altLang="ko-KR" sz="900" dirty="0" smtClean="0"/>
              <a:t>. </a:t>
            </a:r>
            <a:r>
              <a:rPr lang="ko-KR" altLang="en-US" sz="900" dirty="0" smtClean="0"/>
              <a:t>중요한 것은 뇌가 청소기의 몸통이고 눈은 청소기의 흡입구가 된 것처럼 책의 한 문단 전체가 먼지처럼 순식간에 뇌로 빨려 들어오는 것이다</a:t>
            </a:r>
            <a:r>
              <a:rPr lang="en-US" altLang="ko-KR" sz="900" dirty="0" smtClean="0"/>
              <a:t>. </a:t>
            </a:r>
            <a:endParaRPr lang="ko-KR" altLang="en-US" sz="9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D691D-F544-4CC6-8ED8-22A636D02E1D}" type="slidenum">
              <a:rPr lang="ko-KR" altLang="en-US" smtClean="0"/>
              <a:pPr/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871710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sz="1000" dirty="0" smtClean="0"/>
              <a:t>삼성전자에서 </a:t>
            </a:r>
            <a:r>
              <a:rPr lang="en-US" altLang="ko-KR" sz="1000" dirty="0" smtClean="0"/>
              <a:t>10</a:t>
            </a:r>
            <a:r>
              <a:rPr lang="ko-KR" altLang="en-US" sz="1000" dirty="0" smtClean="0"/>
              <a:t>년 이상 연구원으로 직장 생활을 하던 어느 날</a:t>
            </a:r>
            <a:r>
              <a:rPr lang="en-US" altLang="ko-KR" sz="1000" dirty="0" smtClean="0"/>
              <a:t>, </a:t>
            </a:r>
            <a:r>
              <a:rPr lang="ko-KR" altLang="en-US" sz="1000" dirty="0" smtClean="0"/>
              <a:t>직장인의 삶이 지는 낙엽 같다는 깨달음에 안정된 직장을 포기하고 </a:t>
            </a:r>
            <a:r>
              <a:rPr lang="en-US" altLang="ko-KR" sz="1000" dirty="0" smtClean="0"/>
              <a:t>3</a:t>
            </a:r>
            <a:r>
              <a:rPr lang="ko-KR" altLang="en-US" sz="1000" dirty="0" smtClean="0"/>
              <a:t>년 동안 도서관에 거의 칩거하다시피 하며 책만 읽었다</a:t>
            </a:r>
            <a:r>
              <a:rPr lang="en-US" altLang="ko-KR" sz="1000" dirty="0" smtClean="0"/>
              <a:t>. </a:t>
            </a:r>
            <a:r>
              <a:rPr lang="ko-KR" altLang="en-US" sz="1000" dirty="0" smtClean="0"/>
              <a:t>당시 그가 읽은 책은 무려 </a:t>
            </a:r>
            <a:r>
              <a:rPr lang="en-US" altLang="ko-KR" sz="1000" dirty="0" smtClean="0"/>
              <a:t>1</a:t>
            </a:r>
            <a:r>
              <a:rPr lang="ko-KR" altLang="en-US" sz="1000" dirty="0" smtClean="0"/>
              <a:t>만 권에 달했고</a:t>
            </a:r>
            <a:r>
              <a:rPr lang="en-US" altLang="ko-KR" sz="1000" dirty="0" smtClean="0"/>
              <a:t>, </a:t>
            </a:r>
            <a:r>
              <a:rPr lang="ko-KR" altLang="en-US" sz="1000" dirty="0" smtClean="0"/>
              <a:t>어느 날 깨달은 글쓰기의 즐거움 덕분에 그는 ‘</a:t>
            </a:r>
            <a:r>
              <a:rPr lang="en-US" altLang="ko-KR" sz="1000" dirty="0" smtClean="0"/>
              <a:t>3</a:t>
            </a:r>
            <a:r>
              <a:rPr lang="ko-KR" altLang="en-US" sz="1000" dirty="0" smtClean="0"/>
              <a:t>년 </a:t>
            </a:r>
            <a:r>
              <a:rPr lang="en-US" altLang="ko-KR" sz="1000" dirty="0" smtClean="0"/>
              <a:t>1</a:t>
            </a:r>
            <a:r>
              <a:rPr lang="ko-KR" altLang="en-US" sz="1000" dirty="0" smtClean="0"/>
              <a:t>만 권 독서</a:t>
            </a:r>
            <a:r>
              <a:rPr lang="en-US" altLang="ko-KR" sz="1000" dirty="0" smtClean="0"/>
              <a:t>, 3</a:t>
            </a:r>
            <a:r>
              <a:rPr lang="ko-KR" altLang="en-US" sz="1000" dirty="0" smtClean="0"/>
              <a:t>년 </a:t>
            </a:r>
            <a:r>
              <a:rPr lang="en-US" altLang="ko-KR" sz="1000" dirty="0" smtClean="0"/>
              <a:t>60</a:t>
            </a:r>
            <a:r>
              <a:rPr lang="ko-KR" altLang="en-US" sz="1000" dirty="0" smtClean="0"/>
              <a:t>권 출간’을 하면서 ‘신들린 작가’라는 호칭까지 얻게 되었다</a:t>
            </a:r>
            <a:r>
              <a:rPr lang="en-US" altLang="ko-KR" sz="1000" dirty="0" smtClean="0"/>
              <a:t>. </a:t>
            </a:r>
            <a:r>
              <a:rPr lang="ko-KR" altLang="en-US" sz="1000" dirty="0" smtClean="0"/>
              <a:t>대표 저서로 </a:t>
            </a:r>
            <a:r>
              <a:rPr lang="en-US" altLang="ko-KR" sz="1000" dirty="0" smtClean="0"/>
              <a:t>《48</a:t>
            </a:r>
            <a:r>
              <a:rPr lang="ko-KR" altLang="en-US" sz="1000" dirty="0" smtClean="0"/>
              <a:t>분 기적의 </a:t>
            </a:r>
            <a:r>
              <a:rPr lang="ko-KR" altLang="en-US" sz="1000" dirty="0" err="1" smtClean="0"/>
              <a:t>독서법</a:t>
            </a:r>
            <a:r>
              <a:rPr lang="en-US" altLang="ko-KR" sz="1000" dirty="0" smtClean="0"/>
              <a:t>》 《</a:t>
            </a:r>
            <a:r>
              <a:rPr lang="ko-KR" altLang="en-US" sz="1000" dirty="0" smtClean="0"/>
              <a:t>나는 도서관에서 기적을 만났다</a:t>
            </a:r>
            <a:r>
              <a:rPr lang="en-US" altLang="ko-KR" sz="1000" dirty="0" smtClean="0"/>
              <a:t>》 《</a:t>
            </a:r>
            <a:r>
              <a:rPr lang="ko-KR" altLang="en-US" sz="1000" dirty="0" smtClean="0"/>
              <a:t>김병완의 </a:t>
            </a:r>
            <a:r>
              <a:rPr lang="ko-KR" altLang="en-US" sz="1000" dirty="0" err="1" smtClean="0"/>
              <a:t>초의식</a:t>
            </a:r>
            <a:r>
              <a:rPr lang="ko-KR" altLang="en-US" sz="1000" dirty="0" smtClean="0"/>
              <a:t> </a:t>
            </a:r>
            <a:r>
              <a:rPr lang="ko-KR" altLang="en-US" sz="1000" dirty="0" err="1" smtClean="0"/>
              <a:t>독서법</a:t>
            </a:r>
            <a:r>
              <a:rPr lang="en-US" altLang="ko-KR" sz="1000" dirty="0" smtClean="0"/>
              <a:t>》 《</a:t>
            </a:r>
            <a:r>
              <a:rPr lang="ko-KR" altLang="en-US" sz="1000" dirty="0" smtClean="0"/>
              <a:t>김병완의 책 쓰기 혁명</a:t>
            </a:r>
            <a:r>
              <a:rPr lang="en-US" altLang="ko-KR" sz="1000" dirty="0" smtClean="0"/>
              <a:t>》 《</a:t>
            </a:r>
            <a:r>
              <a:rPr lang="ko-KR" altLang="en-US" sz="1000" dirty="0" smtClean="0"/>
              <a:t>김병완의 인생혁명</a:t>
            </a:r>
            <a:r>
              <a:rPr lang="en-US" altLang="ko-KR" sz="1000" dirty="0" smtClean="0"/>
              <a:t>》 </a:t>
            </a:r>
            <a:r>
              <a:rPr lang="ko-KR" altLang="en-US" sz="1000" dirty="0" smtClean="0"/>
              <a:t>등이 있다</a:t>
            </a:r>
            <a:r>
              <a:rPr lang="en-US" altLang="ko-KR" sz="1000" dirty="0" smtClean="0"/>
              <a:t>. </a:t>
            </a:r>
            <a:r>
              <a:rPr lang="ko-KR" altLang="en-US" sz="1000" dirty="0" smtClean="0"/>
              <a:t>그 중에는 국내 베스트셀러는 물론</a:t>
            </a:r>
            <a:r>
              <a:rPr lang="en-US" altLang="ko-KR" sz="1000" dirty="0" smtClean="0"/>
              <a:t>, ‘</a:t>
            </a:r>
            <a:r>
              <a:rPr lang="ko-KR" altLang="en-US" sz="1000" dirty="0" smtClean="0"/>
              <a:t>문화체육관광부 우수교양도서’</a:t>
            </a:r>
            <a:r>
              <a:rPr lang="en-US" altLang="ko-KR" sz="1000" dirty="0" smtClean="0"/>
              <a:t>, ‘</a:t>
            </a:r>
            <a:r>
              <a:rPr lang="ko-KR" altLang="en-US" sz="1000" dirty="0" smtClean="0"/>
              <a:t>한 해 동안 국립중앙도서관에서 이용자들이 가장 많이 읽은 책’</a:t>
            </a:r>
            <a:r>
              <a:rPr lang="en-US" altLang="ko-KR" sz="1000" dirty="0" smtClean="0"/>
              <a:t>, ‘</a:t>
            </a:r>
            <a:r>
              <a:rPr lang="ko-KR" altLang="en-US" sz="1000" dirty="0" smtClean="0"/>
              <a:t>경영자 조찬 모임에서 가장 많이 선정된 책’ 등이 나왔다</a:t>
            </a:r>
            <a:r>
              <a:rPr lang="en-US" altLang="ko-KR" sz="1000" dirty="0" smtClean="0"/>
              <a:t>.</a:t>
            </a:r>
            <a:endParaRPr lang="ko-KR" altLang="en-US" sz="1000" dirty="0" smtClean="0"/>
          </a:p>
          <a:p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D691D-F544-4CC6-8ED8-22A636D02E1D}" type="slidenum">
              <a:rPr lang="ko-KR" altLang="en-US" smtClean="0"/>
              <a:pPr/>
              <a:t>2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 smtClean="0"/>
          </a:p>
          <a:p>
            <a:r>
              <a:rPr lang="en-US" altLang="ko-KR" dirty="0" smtClean="0"/>
              <a:t>5</a:t>
            </a:r>
            <a:r>
              <a:rPr lang="ko-KR" altLang="en-US" dirty="0" smtClean="0"/>
              <a:t>단계</a:t>
            </a:r>
            <a:r>
              <a:rPr lang="en-US" altLang="ko-KR" dirty="0" smtClean="0"/>
              <a:t>: </a:t>
            </a:r>
            <a:r>
              <a:rPr lang="ko-KR" altLang="en-US" dirty="0" smtClean="0"/>
              <a:t>이미 읽은 부분은 종이나 다른 물건으로 가리켜 빠르게 내려가면서 읽으면 된다</a:t>
            </a:r>
            <a:r>
              <a:rPr lang="en-US" altLang="ko-KR" dirty="0" smtClean="0"/>
              <a:t>.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D691D-F544-4CC6-8ED8-22A636D02E1D}" type="slidenum">
              <a:rPr lang="ko-KR" altLang="en-US" smtClean="0"/>
              <a:pPr/>
              <a:t>20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8717109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6</a:t>
            </a:r>
            <a:r>
              <a:rPr lang="ko-KR" altLang="en-US" dirty="0" smtClean="0"/>
              <a:t>단계</a:t>
            </a:r>
            <a:r>
              <a:rPr lang="en-US" altLang="ko-KR" dirty="0" smtClean="0"/>
              <a:t>: </a:t>
            </a:r>
            <a:r>
              <a:rPr lang="ko-KR" altLang="en-US" dirty="0" smtClean="0"/>
              <a:t>처음 시작하는 이들은 </a:t>
            </a:r>
            <a:r>
              <a:rPr lang="ko-KR" altLang="en-US" dirty="0" err="1" smtClean="0"/>
              <a:t>한줄을</a:t>
            </a:r>
            <a:r>
              <a:rPr lang="ko-KR" altLang="en-US" dirty="0" smtClean="0"/>
              <a:t> 통으로 읽는 것이 힘들 수 있다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그 때는 뛰는 독서나 나는 독서처럼 작게 덩어리를 만들어 시작해도 상관없다</a:t>
            </a:r>
            <a:r>
              <a:rPr lang="en-US" altLang="ko-KR" dirty="0" smtClean="0"/>
              <a:t>.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D691D-F544-4CC6-8ED8-22A636D02E1D}" type="slidenum">
              <a:rPr lang="ko-KR" altLang="en-US" smtClean="0"/>
              <a:pPr/>
              <a:t>21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8717109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D691D-F544-4CC6-8ED8-22A636D02E1D}" type="slidenum">
              <a:rPr lang="ko-KR" altLang="en-US" smtClean="0"/>
              <a:pPr/>
              <a:t>22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>
          <a:xfrm>
            <a:off x="548680" y="4283968"/>
            <a:ext cx="5486400" cy="4114800"/>
          </a:xfrm>
        </p:spPr>
        <p:txBody>
          <a:bodyPr/>
          <a:lstStyle/>
          <a:p>
            <a:r>
              <a:rPr lang="en-US" altLang="ko-KR" dirty="0" smtClean="0"/>
              <a:t>7</a:t>
            </a:r>
            <a:r>
              <a:rPr lang="ko-KR" altLang="en-US" dirty="0" smtClean="0"/>
              <a:t>단계와 </a:t>
            </a:r>
            <a:r>
              <a:rPr lang="en-US" altLang="ko-KR" dirty="0" smtClean="0"/>
              <a:t>8</a:t>
            </a:r>
            <a:r>
              <a:rPr lang="ko-KR" altLang="en-US" dirty="0" smtClean="0"/>
              <a:t>단계 훈련은 한 줄씩 통으로 읽고 이해하는 훈련을 한다는 것이다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그렇게 일정시간 이상 읽은 후에는 원래대로 책을 제대로 놓고 한 줄씩 혹은 두세 줄 씩 통으로 읽어 내려가는 훈련이다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이 훈련을 하면 뇌의 사고 패턴이 복합화되고 외가 비규칙적 사고가 강화된다</a:t>
            </a:r>
            <a:r>
              <a:rPr lang="en-US" altLang="ko-KR" dirty="0" smtClean="0"/>
              <a:t>.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D691D-F544-4CC6-8ED8-22A636D02E1D}" type="slidenum">
              <a:rPr lang="ko-KR" altLang="en-US" smtClean="0"/>
              <a:pPr/>
              <a:t>23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8717109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sz="1050" dirty="0" smtClean="0"/>
              <a:t>오른손을 들어 힘을 주어라</a:t>
            </a:r>
            <a:r>
              <a:rPr lang="en-US" altLang="ko-KR" sz="1050" dirty="0" smtClean="0"/>
              <a:t>. </a:t>
            </a:r>
            <a:r>
              <a:rPr lang="ko-KR" altLang="en-US" sz="1050" dirty="0" smtClean="0"/>
              <a:t>주먹이 쥐어지고 힘이 모인다</a:t>
            </a:r>
            <a:r>
              <a:rPr lang="en-US" altLang="ko-KR" sz="1050" dirty="0" smtClean="0"/>
              <a:t>. </a:t>
            </a:r>
            <a:r>
              <a:rPr lang="ko-KR" altLang="en-US" sz="1050" dirty="0" smtClean="0"/>
              <a:t>자 이제는 오른쪽 뇌를 생각하라</a:t>
            </a:r>
            <a:r>
              <a:rPr lang="en-US" altLang="ko-KR" sz="1050" dirty="0" smtClean="0"/>
              <a:t>. </a:t>
            </a:r>
            <a:r>
              <a:rPr lang="ko-KR" altLang="en-US" sz="1050" dirty="0" smtClean="0"/>
              <a:t>그리고 오른쪽 뇌에 힘을 주어라</a:t>
            </a:r>
            <a:r>
              <a:rPr lang="en-US" altLang="ko-KR" sz="1050" dirty="0" smtClean="0"/>
              <a:t>. </a:t>
            </a:r>
            <a:r>
              <a:rPr lang="ko-KR" altLang="en-US" sz="1050" dirty="0" smtClean="0"/>
              <a:t>힘이 모이지 않는가</a:t>
            </a:r>
            <a:r>
              <a:rPr lang="en-US" altLang="ko-KR" sz="1050" dirty="0" smtClean="0"/>
              <a:t>? </a:t>
            </a:r>
            <a:r>
              <a:rPr lang="ko-KR" altLang="en-US" sz="1050" dirty="0" smtClean="0"/>
              <a:t>이번에는 왼쪽 뇌에 힘을 주어라</a:t>
            </a:r>
            <a:r>
              <a:rPr lang="en-US" altLang="ko-KR" sz="1050" dirty="0" smtClean="0"/>
              <a:t>. </a:t>
            </a:r>
            <a:r>
              <a:rPr lang="ko-KR" altLang="en-US" sz="1050" dirty="0" smtClean="0"/>
              <a:t>그러면 양쪽 뇌에 힘을 주어라</a:t>
            </a:r>
            <a:r>
              <a:rPr lang="en-US" altLang="ko-KR" sz="1050" dirty="0" smtClean="0"/>
              <a:t>. </a:t>
            </a:r>
          </a:p>
          <a:p>
            <a:endParaRPr lang="en-US" altLang="ko-KR" sz="1050" dirty="0" smtClean="0"/>
          </a:p>
          <a:p>
            <a:r>
              <a:rPr lang="en-US" altLang="ko-KR" sz="1050" dirty="0" smtClean="0"/>
              <a:t> </a:t>
            </a:r>
            <a:r>
              <a:rPr lang="ko-KR" altLang="en-US" sz="1050" dirty="0" err="1" smtClean="0"/>
              <a:t>퀀텀</a:t>
            </a:r>
            <a:r>
              <a:rPr lang="ko-KR" altLang="en-US" sz="1050" dirty="0" smtClean="0"/>
              <a:t> </a:t>
            </a:r>
            <a:r>
              <a:rPr lang="ko-KR" altLang="en-US" sz="1050" dirty="0" err="1" smtClean="0"/>
              <a:t>독서법은</a:t>
            </a:r>
            <a:r>
              <a:rPr lang="ko-KR" altLang="en-US" sz="1050" dirty="0" smtClean="0"/>
              <a:t> 보이는 것을 읽고 </a:t>
            </a:r>
            <a:r>
              <a:rPr lang="ko-KR" altLang="en-US" sz="1050" dirty="0" err="1" smtClean="0"/>
              <a:t>소리내어</a:t>
            </a:r>
            <a:r>
              <a:rPr lang="ko-KR" altLang="en-US" sz="1050" dirty="0" smtClean="0"/>
              <a:t> 이해하는 방식에서 벗어나 보이는 것을 읽고 그대로 이해해버리는 방식이다</a:t>
            </a:r>
            <a:r>
              <a:rPr lang="en-US" altLang="ko-KR" sz="1050" dirty="0" smtClean="0"/>
              <a:t>. </a:t>
            </a:r>
            <a:r>
              <a:rPr lang="ko-KR" altLang="en-US" sz="1050" dirty="0" smtClean="0"/>
              <a:t>이 책은 바로 이런 과정을 좀 더 쉽게 하도록 도와준다</a:t>
            </a:r>
            <a:r>
              <a:rPr lang="en-US" altLang="ko-KR" sz="1050" dirty="0" smtClean="0"/>
              <a:t>. </a:t>
            </a:r>
            <a:r>
              <a:rPr lang="ko-KR" altLang="en-US" sz="1050" dirty="0" err="1" smtClean="0"/>
              <a:t>속발음이</a:t>
            </a:r>
            <a:r>
              <a:rPr lang="ko-KR" altLang="en-US" sz="1050" dirty="0" smtClean="0"/>
              <a:t> 개선되지 않은 이유 중 하나는 집중력이 결여되어 있기 때문이다</a:t>
            </a:r>
            <a:r>
              <a:rPr lang="en-US" altLang="ko-KR" sz="1050" dirty="0" smtClean="0"/>
              <a:t>. </a:t>
            </a:r>
          </a:p>
          <a:p>
            <a:endParaRPr lang="en-US" altLang="ko-KR" sz="1050" dirty="0" smtClean="0"/>
          </a:p>
          <a:p>
            <a:r>
              <a:rPr lang="ko-KR" altLang="en-US" sz="1050" dirty="0" smtClean="0"/>
              <a:t>브레인 파워</a:t>
            </a:r>
            <a:r>
              <a:rPr lang="en-US" altLang="ko-KR" sz="1050" dirty="0" smtClean="0"/>
              <a:t>: </a:t>
            </a:r>
            <a:r>
              <a:rPr lang="ko-KR" altLang="en-US" sz="1050" dirty="0" smtClean="0"/>
              <a:t>호흡이 달라져야 정신 집중도 잘 되고 명상도 잘 된다</a:t>
            </a:r>
            <a:r>
              <a:rPr lang="en-US" altLang="ko-KR" sz="1050" dirty="0" smtClean="0"/>
              <a:t>. </a:t>
            </a:r>
            <a:r>
              <a:rPr lang="ko-KR" altLang="en-US" sz="1050" dirty="0" smtClean="0"/>
              <a:t>이것이 브레인 파워</a:t>
            </a:r>
            <a:r>
              <a:rPr lang="en-US" altLang="ko-KR" sz="1050" dirty="0" smtClean="0"/>
              <a:t>. </a:t>
            </a:r>
            <a:r>
              <a:rPr lang="ko-KR" altLang="en-US" sz="1050" dirty="0" smtClean="0"/>
              <a:t>뇌도 손이나 발처럼 우리 몸의 일부라는 사실을 망각하지 말라 </a:t>
            </a:r>
            <a:endParaRPr lang="ko-KR" altLang="en-US" sz="105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D691D-F544-4CC6-8ED8-22A636D02E1D}" type="slidenum">
              <a:rPr lang="ko-KR" altLang="en-US" smtClean="0"/>
              <a:pPr/>
              <a:t>24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8717109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명상은 집중력 향상</a:t>
            </a:r>
            <a:r>
              <a:rPr lang="en-US" altLang="ko-KR" dirty="0" smtClean="0"/>
              <a:t>, </a:t>
            </a:r>
            <a:r>
              <a:rPr lang="ko-KR" altLang="en-US" dirty="0" smtClean="0"/>
              <a:t>학습 효과 향상</a:t>
            </a:r>
            <a:r>
              <a:rPr lang="en-US" altLang="ko-KR" dirty="0" smtClean="0"/>
              <a:t>, </a:t>
            </a:r>
            <a:r>
              <a:rPr lang="ko-KR" altLang="en-US" dirty="0" smtClean="0"/>
              <a:t>스트레스 해소</a:t>
            </a:r>
            <a:r>
              <a:rPr lang="en-US" altLang="ko-KR" dirty="0" smtClean="0"/>
              <a:t>, </a:t>
            </a:r>
            <a:r>
              <a:rPr lang="ko-KR" altLang="en-US" dirty="0" smtClean="0"/>
              <a:t>면역력 향상 들에 도움을 주는 바쁜 현대인들에게 정말 필요한 행이다</a:t>
            </a:r>
            <a:r>
              <a:rPr lang="en-US" altLang="ko-KR" dirty="0" smtClean="0"/>
              <a:t>.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D691D-F544-4CC6-8ED8-22A636D02E1D}" type="slidenum">
              <a:rPr lang="ko-KR" altLang="en-US" smtClean="0"/>
              <a:pPr/>
              <a:t>25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8717109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atinLnBrk="0"/>
            <a:r>
              <a:rPr lang="ko-KR" altLang="en-US" sz="1000" dirty="0" smtClean="0"/>
              <a:t>뇌는 굉장히 게으르다</a:t>
            </a:r>
            <a:r>
              <a:rPr lang="en-US" altLang="ko-KR" sz="1000" dirty="0" smtClean="0"/>
              <a:t>. </a:t>
            </a:r>
            <a:r>
              <a:rPr lang="ko-KR" altLang="en-US" sz="1000" dirty="0" smtClean="0"/>
              <a:t>그래서 열심히 움직여야 할 명분이나 환경을 만들어주지 않으면 절대 움직이지 않는다</a:t>
            </a:r>
            <a:r>
              <a:rPr lang="en-US" altLang="ko-KR" sz="1000" dirty="0" smtClean="0"/>
              <a:t>. </a:t>
            </a:r>
            <a:r>
              <a:rPr lang="ko-KR" altLang="en-US" sz="1000" dirty="0" smtClean="0"/>
              <a:t>새로운 것을 시도하지 않고 움직이지 않으면 발전이란 없다</a:t>
            </a:r>
            <a:r>
              <a:rPr lang="en-US" altLang="ko-KR" sz="1000" dirty="0" smtClean="0"/>
              <a:t>. </a:t>
            </a:r>
          </a:p>
          <a:p>
            <a:pPr latinLnBrk="0"/>
            <a:r>
              <a:rPr lang="ko-KR" altLang="en-US" sz="1000" dirty="0" smtClean="0"/>
              <a:t>다양한 환경을 만들어서 독서를 복합적으로 하도록 순환시켜주는 스킬 </a:t>
            </a:r>
            <a:endParaRPr lang="en-US" altLang="ko-KR" sz="1000" dirty="0" smtClean="0"/>
          </a:p>
          <a:p>
            <a:pPr latinLnBrk="0"/>
            <a:endParaRPr lang="en-US" altLang="ko-KR" sz="1000" dirty="0" smtClean="0"/>
          </a:p>
          <a:p>
            <a:pPr latinLnBrk="0"/>
            <a:r>
              <a:rPr lang="ko-KR" altLang="en-US" sz="1000" dirty="0" smtClean="0"/>
              <a:t>세 줄 혹은 다섯 줄</a:t>
            </a:r>
            <a:r>
              <a:rPr lang="en-US" altLang="ko-KR" sz="1000" dirty="0" smtClean="0"/>
              <a:t>, </a:t>
            </a:r>
            <a:r>
              <a:rPr lang="ko-KR" altLang="en-US" sz="1000" dirty="0" smtClean="0"/>
              <a:t>일곱 줄 중에 하나를 선택하라</a:t>
            </a:r>
            <a:r>
              <a:rPr lang="en-US" altLang="ko-KR" sz="1000" dirty="0" smtClean="0"/>
              <a:t>. </a:t>
            </a:r>
            <a:r>
              <a:rPr lang="ko-KR" altLang="en-US" sz="1000" dirty="0" smtClean="0"/>
              <a:t>그러고 나서 </a:t>
            </a:r>
            <a:r>
              <a:rPr lang="en-US" altLang="ko-KR" sz="1000" dirty="0" smtClean="0"/>
              <a:t>5</a:t>
            </a:r>
            <a:r>
              <a:rPr lang="ko-KR" altLang="en-US" sz="1000" dirty="0" smtClean="0"/>
              <a:t>초 동안 먼저 그 줄을 통째로 봐야 한다</a:t>
            </a:r>
            <a:r>
              <a:rPr lang="en-US" altLang="ko-KR" sz="1000" dirty="0" smtClean="0"/>
              <a:t>. </a:t>
            </a:r>
            <a:r>
              <a:rPr lang="ko-KR" altLang="en-US" sz="1000" dirty="0" smtClean="0"/>
              <a:t>보고 나서는 그 줄을 통째로 이해하려고 해야 한다</a:t>
            </a:r>
            <a:r>
              <a:rPr lang="en-US" altLang="ko-KR" sz="1000" dirty="0" smtClean="0"/>
              <a:t>. </a:t>
            </a:r>
            <a:r>
              <a:rPr lang="ko-KR" altLang="en-US" sz="1000" dirty="0" smtClean="0"/>
              <a:t>그러고 나서 다음 줄로 넘어간다</a:t>
            </a:r>
            <a:r>
              <a:rPr lang="en-US" altLang="ko-KR" sz="1000" dirty="0" smtClean="0"/>
              <a:t>. </a:t>
            </a:r>
          </a:p>
          <a:p>
            <a:pPr latinLnBrk="0"/>
            <a:endParaRPr lang="en-US" altLang="ko-KR" sz="1000" dirty="0" smtClean="0"/>
          </a:p>
          <a:p>
            <a:pPr latinLnBrk="0"/>
            <a:r>
              <a:rPr lang="ko-KR" altLang="en-US" sz="1000" dirty="0" smtClean="0"/>
              <a:t>보는 단계에서는 보기만 해야 한다</a:t>
            </a:r>
            <a:r>
              <a:rPr lang="en-US" altLang="ko-KR" sz="1000" dirty="0" smtClean="0"/>
              <a:t>. </a:t>
            </a:r>
            <a:r>
              <a:rPr lang="ko-KR" altLang="en-US" sz="1000" dirty="0" smtClean="0"/>
              <a:t>절대 이해까지 하려고 해서는 안 된다</a:t>
            </a:r>
            <a:r>
              <a:rPr lang="en-US" altLang="ko-KR" sz="1000" dirty="0" smtClean="0"/>
              <a:t>. </a:t>
            </a:r>
            <a:r>
              <a:rPr lang="ko-KR" altLang="en-US" sz="1000" dirty="0" smtClean="0"/>
              <a:t>보는 것과 이해하는 것은 알고 보면 매우 다른 행위다</a:t>
            </a:r>
            <a:r>
              <a:rPr lang="en-US" altLang="ko-KR" sz="1000" dirty="0" smtClean="0"/>
              <a:t>. </a:t>
            </a:r>
            <a:r>
              <a:rPr lang="ko-KR" altLang="en-US" sz="1000" dirty="0" err="1" smtClean="0"/>
              <a:t>절처하게</a:t>
            </a:r>
            <a:r>
              <a:rPr lang="ko-KR" altLang="en-US" sz="1000" dirty="0" smtClean="0"/>
              <a:t> 분리해 </a:t>
            </a:r>
            <a:endParaRPr lang="en-US" altLang="ko-KR" sz="1000" dirty="0" smtClean="0"/>
          </a:p>
          <a:p>
            <a:endParaRPr lang="ko-KR" altLang="en-US" sz="10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D691D-F544-4CC6-8ED8-22A636D02E1D}" type="slidenum">
              <a:rPr lang="ko-KR" altLang="en-US" smtClean="0"/>
              <a:pPr/>
              <a:t>26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8717109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atinLnBrk="0"/>
            <a:r>
              <a:rPr lang="ko-KR" altLang="en-US" sz="1200" dirty="0" smtClean="0"/>
              <a:t>세 줄 혹은 다섯 줄</a:t>
            </a:r>
            <a:r>
              <a:rPr lang="en-US" altLang="ko-KR" sz="1200" dirty="0" smtClean="0"/>
              <a:t>, </a:t>
            </a:r>
            <a:r>
              <a:rPr lang="ko-KR" altLang="en-US" sz="1200" dirty="0" smtClean="0"/>
              <a:t>일곱 줄 중에 하나를 선택하라</a:t>
            </a:r>
            <a:r>
              <a:rPr lang="en-US" altLang="ko-KR" sz="1200" dirty="0" smtClean="0"/>
              <a:t>. </a:t>
            </a:r>
            <a:r>
              <a:rPr lang="ko-KR" altLang="en-US" sz="1200" dirty="0" smtClean="0"/>
              <a:t>그러고 나서 </a:t>
            </a:r>
            <a:r>
              <a:rPr lang="en-US" altLang="ko-KR" sz="1200" dirty="0" smtClean="0"/>
              <a:t>5</a:t>
            </a:r>
            <a:r>
              <a:rPr lang="ko-KR" altLang="en-US" sz="1200" dirty="0" smtClean="0"/>
              <a:t>초 동안 먼저 그 줄을 통째로 봐야 한다</a:t>
            </a:r>
            <a:r>
              <a:rPr lang="en-US" altLang="ko-KR" sz="1200" dirty="0" smtClean="0"/>
              <a:t>. </a:t>
            </a:r>
            <a:r>
              <a:rPr lang="ko-KR" altLang="en-US" sz="1200" dirty="0" smtClean="0"/>
              <a:t>보고 나서는 그 줄을 통째로 이해하려고 해야 한다</a:t>
            </a:r>
            <a:r>
              <a:rPr lang="en-US" altLang="ko-KR" sz="1200" dirty="0" smtClean="0"/>
              <a:t>. </a:t>
            </a:r>
            <a:r>
              <a:rPr lang="ko-KR" altLang="en-US" sz="1200" dirty="0" smtClean="0"/>
              <a:t>그러고 나서 다음 줄로 넘어간다</a:t>
            </a:r>
            <a:r>
              <a:rPr lang="en-US" altLang="ko-KR" sz="1200" dirty="0" smtClean="0"/>
              <a:t>. </a:t>
            </a:r>
          </a:p>
          <a:p>
            <a:pPr latinLnBrk="0"/>
            <a:endParaRPr lang="en-US" altLang="ko-KR" sz="1200" dirty="0" smtClean="0"/>
          </a:p>
          <a:p>
            <a:pPr latinLnBrk="0"/>
            <a:r>
              <a:rPr lang="ko-KR" altLang="en-US" sz="1200" dirty="0" smtClean="0"/>
              <a:t>보는 단계에서는 보기만 해야 한다</a:t>
            </a:r>
            <a:r>
              <a:rPr lang="en-US" altLang="ko-KR" sz="1200" dirty="0" smtClean="0"/>
              <a:t>. </a:t>
            </a:r>
            <a:r>
              <a:rPr lang="ko-KR" altLang="en-US" sz="1200" dirty="0" smtClean="0"/>
              <a:t>절대 이해까지 하려고 해서는 안 된다</a:t>
            </a:r>
            <a:r>
              <a:rPr lang="en-US" altLang="ko-KR" sz="1200" dirty="0" smtClean="0"/>
              <a:t>. </a:t>
            </a:r>
            <a:r>
              <a:rPr lang="ko-KR" altLang="en-US" sz="1200" dirty="0" smtClean="0"/>
              <a:t>보는 것과 이해하는 것은 알고 보면 매우 다른 행위다</a:t>
            </a:r>
            <a:r>
              <a:rPr lang="en-US" altLang="ko-KR" sz="1200" dirty="0" smtClean="0"/>
              <a:t>. </a:t>
            </a:r>
            <a:r>
              <a:rPr lang="ko-KR" altLang="en-US" sz="1200" dirty="0" err="1" smtClean="0"/>
              <a:t>절처하게</a:t>
            </a:r>
            <a:r>
              <a:rPr lang="ko-KR" altLang="en-US" sz="1200" dirty="0" smtClean="0"/>
              <a:t> 분리해 </a:t>
            </a:r>
            <a:endParaRPr lang="en-US" altLang="ko-KR" sz="1200" smtClean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D691D-F544-4CC6-8ED8-22A636D02E1D}" type="slidenum">
              <a:rPr lang="ko-KR" altLang="en-US" smtClean="0"/>
              <a:pPr/>
              <a:t>27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8717109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sz="1050" dirty="0" smtClean="0"/>
              <a:t>이 시대는 과거와 달리 새로운 것과 다양한 </a:t>
            </a:r>
            <a:r>
              <a:rPr lang="ko-KR" altLang="en-US" sz="1050" dirty="0" err="1" smtClean="0"/>
              <a:t>ㄳ을잘</a:t>
            </a:r>
            <a:r>
              <a:rPr lang="ko-KR" altLang="en-US" sz="1050" dirty="0" smtClean="0"/>
              <a:t> 결합하여 </a:t>
            </a:r>
            <a:r>
              <a:rPr lang="ko-KR" altLang="en-US" sz="1050" dirty="0" err="1" smtClean="0"/>
              <a:t>기ㅗㄴ의것들보다</a:t>
            </a:r>
            <a:r>
              <a:rPr lang="ko-KR" altLang="en-US" sz="1050" dirty="0" smtClean="0"/>
              <a:t> 더 가치 있는 새로운 것을 만들어낼 줄 아는 창조력과 상상력</a:t>
            </a:r>
            <a:r>
              <a:rPr lang="en-US" altLang="ko-KR" sz="1050" dirty="0" smtClean="0"/>
              <a:t>, </a:t>
            </a:r>
            <a:r>
              <a:rPr lang="ko-KR" altLang="en-US" sz="1050" dirty="0" smtClean="0"/>
              <a:t>아이디어가 유일한 경쟁력인 </a:t>
            </a:r>
            <a:r>
              <a:rPr lang="ko-KR" altLang="en-US" sz="1050" dirty="0" err="1" smtClean="0"/>
              <a:t>웅복합</a:t>
            </a:r>
            <a:r>
              <a:rPr lang="ko-KR" altLang="en-US" sz="1050" dirty="0" smtClean="0"/>
              <a:t> 창조의 시대다</a:t>
            </a:r>
            <a:r>
              <a:rPr lang="en-US" altLang="ko-KR" sz="1050" dirty="0" smtClean="0"/>
              <a:t>. </a:t>
            </a:r>
            <a:r>
              <a:rPr lang="ko-KR" altLang="en-US" sz="1050" dirty="0" smtClean="0"/>
              <a:t>이런 시대에 어제와 다를 바 없이 출퇴근하며 그저 근면 성실하게만 일한다는 것은 자신을 실패와 낙오의 길로 이끄는 </a:t>
            </a:r>
            <a:r>
              <a:rPr lang="en-US" altLang="ko-KR" sz="1050" dirty="0" smtClean="0"/>
              <a:t>&amp;</a:t>
            </a:r>
            <a:r>
              <a:rPr lang="en-US" altLang="ko-KR" sz="1050" dirty="0" err="1" smtClean="0"/>
              <a:t>apos</a:t>
            </a:r>
            <a:r>
              <a:rPr lang="en-US" altLang="ko-KR" sz="1050" dirty="0" smtClean="0"/>
              <a:t>;</a:t>
            </a:r>
            <a:r>
              <a:rPr lang="ko-KR" altLang="en-US" sz="1050" dirty="0" smtClean="0"/>
              <a:t>가장 확실한 선택</a:t>
            </a:r>
            <a:r>
              <a:rPr lang="en-US" altLang="ko-KR" sz="1050" dirty="0" smtClean="0"/>
              <a:t>&amp;</a:t>
            </a:r>
            <a:r>
              <a:rPr lang="en-US" altLang="ko-KR" sz="1050" dirty="0" err="1" smtClean="0"/>
              <a:t>apos</a:t>
            </a:r>
            <a:r>
              <a:rPr lang="en-US" altLang="ko-KR" sz="1050" dirty="0" smtClean="0"/>
              <a:t>;</a:t>
            </a:r>
            <a:r>
              <a:rPr lang="ko-KR" altLang="en-US" sz="1050" dirty="0" smtClean="0"/>
              <a:t>을 했다는 뜻이다</a:t>
            </a:r>
            <a:r>
              <a:rPr lang="en-US" altLang="ko-KR" sz="1050" dirty="0" smtClean="0"/>
              <a:t>.</a:t>
            </a:r>
            <a:endParaRPr lang="ko-KR" altLang="en-US" sz="1050" dirty="0" smtClean="0"/>
          </a:p>
          <a:p>
            <a:r>
              <a:rPr lang="ko-KR" altLang="en-US" sz="1050" dirty="0" smtClean="0"/>
              <a:t>절대 독서의 질이 먼저가 되어서는 </a:t>
            </a:r>
            <a:r>
              <a:rPr lang="ko-KR" altLang="en-US" sz="1050" dirty="0" err="1" smtClean="0"/>
              <a:t>안된다</a:t>
            </a:r>
            <a:r>
              <a:rPr lang="en-US" altLang="ko-KR" sz="1050" dirty="0" smtClean="0"/>
              <a:t>. </a:t>
            </a:r>
            <a:r>
              <a:rPr lang="ko-KR" altLang="en-US" sz="1050" dirty="0" smtClean="0"/>
              <a:t>양이 되어야 그 후에 질이 된다</a:t>
            </a:r>
            <a:r>
              <a:rPr lang="en-US" altLang="ko-KR" sz="1050" dirty="0" smtClean="0"/>
              <a:t>.</a:t>
            </a:r>
          </a:p>
          <a:p>
            <a:endParaRPr lang="en-US" altLang="ko-KR" sz="1050" dirty="0" smtClean="0"/>
          </a:p>
          <a:p>
            <a:r>
              <a:rPr lang="ko-KR" altLang="en-US" sz="1050" dirty="0" smtClean="0"/>
              <a:t>책을 많이 읽고 싶은데 시간이 늘 </a:t>
            </a:r>
            <a:r>
              <a:rPr lang="ko-KR" altLang="en-US" sz="1050" dirty="0" err="1" smtClean="0"/>
              <a:t>부족한것</a:t>
            </a:r>
            <a:r>
              <a:rPr lang="ko-KR" altLang="en-US" sz="1050" dirty="0" smtClean="0"/>
              <a:t> 같고</a:t>
            </a:r>
            <a:r>
              <a:rPr lang="en-US" altLang="ko-KR" sz="1050" dirty="0" smtClean="0"/>
              <a:t>, </a:t>
            </a:r>
            <a:r>
              <a:rPr lang="ko-KR" altLang="en-US" sz="1050" dirty="0" smtClean="0"/>
              <a:t>속도도 </a:t>
            </a:r>
            <a:r>
              <a:rPr lang="ko-KR" altLang="en-US" sz="1050" dirty="0" err="1" smtClean="0"/>
              <a:t>느린것</a:t>
            </a:r>
            <a:r>
              <a:rPr lang="ko-KR" altLang="en-US" sz="1050" dirty="0" smtClean="0"/>
              <a:t> 같아 읽기 시작했다</a:t>
            </a:r>
            <a:r>
              <a:rPr lang="en-US" altLang="ko-KR" sz="1050" dirty="0" smtClean="0"/>
              <a:t>. </a:t>
            </a:r>
            <a:r>
              <a:rPr lang="ko-KR" altLang="en-US" sz="1050" dirty="0" smtClean="0"/>
              <a:t>얼마나 도움이 될까 싶기도 하고</a:t>
            </a:r>
            <a:r>
              <a:rPr lang="en-US" altLang="ko-KR" sz="1050" dirty="0" smtClean="0"/>
              <a:t>, </a:t>
            </a:r>
            <a:r>
              <a:rPr lang="ko-KR" altLang="en-US" sz="1050" dirty="0" smtClean="0"/>
              <a:t>책 내용도 궁금해 일단 도서관에서 빌려 읽다 계속 읽어보며 훈련을 해보고 싶어 다시 구입하게 되었다</a:t>
            </a:r>
            <a:r>
              <a:rPr lang="en-US" altLang="ko-KR" sz="1050" dirty="0" smtClean="0"/>
              <a:t>. </a:t>
            </a:r>
            <a:r>
              <a:rPr lang="ko-KR" altLang="en-US" sz="1050" dirty="0" smtClean="0"/>
              <a:t>저자가 말하는 </a:t>
            </a:r>
            <a:r>
              <a:rPr lang="ko-KR" altLang="en-US" sz="1050" dirty="0" err="1" smtClean="0"/>
              <a:t>퀀텀</a:t>
            </a:r>
            <a:r>
              <a:rPr lang="ko-KR" altLang="en-US" sz="1050" dirty="0" smtClean="0"/>
              <a:t> </a:t>
            </a:r>
            <a:r>
              <a:rPr lang="ko-KR" altLang="en-US" sz="1050" dirty="0" err="1" smtClean="0"/>
              <a:t>독서법은</a:t>
            </a:r>
            <a:r>
              <a:rPr lang="ko-KR" altLang="en-US" sz="1050" dirty="0" smtClean="0"/>
              <a:t> 쉽게 </a:t>
            </a:r>
            <a:r>
              <a:rPr lang="ko-KR" altLang="en-US" sz="1050" dirty="0" err="1" smtClean="0"/>
              <a:t>따라하기엔</a:t>
            </a:r>
            <a:r>
              <a:rPr lang="ko-KR" altLang="en-US" sz="1050" dirty="0" smtClean="0"/>
              <a:t> 어렵다</a:t>
            </a:r>
            <a:r>
              <a:rPr lang="en-US" altLang="ko-KR" sz="1050" dirty="0" smtClean="0"/>
              <a:t>. </a:t>
            </a:r>
            <a:r>
              <a:rPr lang="ko-KR" altLang="en-US" sz="1050" dirty="0" smtClean="0"/>
              <a:t>그러나 초등수준의 </a:t>
            </a:r>
            <a:r>
              <a:rPr lang="ko-KR" altLang="en-US" sz="1050" dirty="0" err="1" smtClean="0"/>
              <a:t>독서법을</a:t>
            </a:r>
            <a:r>
              <a:rPr lang="ko-KR" altLang="en-US" sz="1050" dirty="0" smtClean="0"/>
              <a:t> 가진 나로서는 도움이 되는 부분이 </a:t>
            </a:r>
            <a:r>
              <a:rPr lang="ko-KR" altLang="en-US" sz="1050" dirty="0" err="1" smtClean="0"/>
              <a:t>많았던것</a:t>
            </a:r>
            <a:r>
              <a:rPr lang="ko-KR" altLang="en-US" sz="1050" dirty="0" smtClean="0"/>
              <a:t> 같다</a:t>
            </a:r>
            <a:r>
              <a:rPr lang="en-US" altLang="ko-KR" sz="1050" dirty="0" smtClean="0"/>
              <a:t>.</a:t>
            </a:r>
            <a:endParaRPr lang="ko-KR" altLang="en-US" sz="1050" dirty="0" smtClean="0"/>
          </a:p>
          <a:p>
            <a:r>
              <a:rPr lang="ko-KR" altLang="en-US" sz="1050" dirty="0" smtClean="0"/>
              <a:t>제일 </a:t>
            </a:r>
            <a:r>
              <a:rPr lang="ko-KR" altLang="en-US" sz="1050" dirty="0" err="1" smtClean="0"/>
              <a:t>중요한건</a:t>
            </a:r>
            <a:r>
              <a:rPr lang="ko-KR" altLang="en-US" sz="1050" dirty="0" smtClean="0"/>
              <a:t> </a:t>
            </a:r>
            <a:r>
              <a:rPr lang="ko-KR" altLang="en-US" sz="1050" dirty="0" err="1" smtClean="0"/>
              <a:t>속발음이</a:t>
            </a:r>
            <a:r>
              <a:rPr lang="ko-KR" altLang="en-US" sz="1050" dirty="0" smtClean="0"/>
              <a:t> 있다는 것이다</a:t>
            </a:r>
            <a:r>
              <a:rPr lang="en-US" altLang="ko-KR" sz="1050" dirty="0" smtClean="0"/>
              <a:t>. </a:t>
            </a:r>
            <a:r>
              <a:rPr lang="ko-KR" altLang="en-US" sz="1050" dirty="0" smtClean="0"/>
              <a:t>그게 문제가 되는지도 몰랐다</a:t>
            </a:r>
            <a:r>
              <a:rPr lang="en-US" altLang="ko-KR" sz="1050" dirty="0" smtClean="0"/>
              <a:t>. </a:t>
            </a:r>
            <a:r>
              <a:rPr lang="ko-KR" altLang="en-US" sz="1050" dirty="0" err="1" smtClean="0"/>
              <a:t>한줄을</a:t>
            </a:r>
            <a:r>
              <a:rPr lang="ko-KR" altLang="en-US" sz="1050" dirty="0" smtClean="0"/>
              <a:t> 통째로 읽으면 고쳐진다는데 쉽지 않다</a:t>
            </a:r>
            <a:r>
              <a:rPr lang="en-US" altLang="ko-KR" sz="1050" dirty="0" smtClean="0"/>
              <a:t>. </a:t>
            </a:r>
            <a:r>
              <a:rPr lang="ko-KR" altLang="en-US" sz="1050" dirty="0" smtClean="0"/>
              <a:t>계속 연습하며 고쳐보도록 노력해야 </a:t>
            </a:r>
            <a:r>
              <a:rPr lang="ko-KR" altLang="en-US" sz="1050" dirty="0" err="1" smtClean="0"/>
              <a:t>겠다</a:t>
            </a:r>
            <a:r>
              <a:rPr lang="en-US" altLang="ko-KR" sz="1050" dirty="0" smtClean="0"/>
              <a:t>.</a:t>
            </a:r>
            <a:endParaRPr lang="ko-KR" altLang="en-US" sz="1050" dirty="0" smtClean="0"/>
          </a:p>
          <a:p>
            <a:r>
              <a:rPr lang="ko-KR" altLang="en-US" sz="1050" dirty="0" smtClean="0"/>
              <a:t>아직은 두세 문장씩 덩어리로 읽으면 어려운 내용은 머릿속에 잘 들어오지 않는다</a:t>
            </a:r>
            <a:r>
              <a:rPr lang="en-US" altLang="ko-KR" sz="1050" dirty="0" smtClean="0"/>
              <a:t>. </a:t>
            </a:r>
            <a:r>
              <a:rPr lang="ko-KR" altLang="en-US" sz="1050" dirty="0" err="1" smtClean="0"/>
              <a:t>쉬운책부터</a:t>
            </a:r>
            <a:r>
              <a:rPr lang="ko-KR" altLang="en-US" sz="1050" dirty="0" smtClean="0"/>
              <a:t> 연습을 하면 효과가 </a:t>
            </a:r>
            <a:r>
              <a:rPr lang="ko-KR" altLang="en-US" sz="1050" dirty="0" err="1" smtClean="0"/>
              <a:t>있을것</a:t>
            </a:r>
            <a:r>
              <a:rPr lang="ko-KR" altLang="en-US" sz="1050" dirty="0" smtClean="0"/>
              <a:t> 같다</a:t>
            </a:r>
            <a:r>
              <a:rPr lang="en-US" altLang="ko-KR" sz="1050" dirty="0" smtClean="0"/>
              <a:t>. </a:t>
            </a:r>
            <a:r>
              <a:rPr lang="ko-KR" altLang="en-US" sz="1050" dirty="0" smtClean="0"/>
              <a:t>저자가 카페도 </a:t>
            </a:r>
            <a:r>
              <a:rPr lang="ko-KR" altLang="en-US" sz="1050" dirty="0" err="1" smtClean="0"/>
              <a:t>운영중이라</a:t>
            </a:r>
            <a:r>
              <a:rPr lang="ko-KR" altLang="en-US" sz="1050" dirty="0" smtClean="0"/>
              <a:t> 들어가서 보니 강의가 있었다</a:t>
            </a:r>
            <a:r>
              <a:rPr lang="en-US" altLang="ko-KR" sz="1050" dirty="0" smtClean="0"/>
              <a:t>. </a:t>
            </a:r>
            <a:r>
              <a:rPr lang="ko-KR" altLang="en-US" sz="1050" dirty="0" smtClean="0"/>
              <a:t>책을 </a:t>
            </a:r>
            <a:r>
              <a:rPr lang="ko-KR" altLang="en-US" sz="1050" dirty="0" err="1" smtClean="0"/>
              <a:t>읽다보니</a:t>
            </a:r>
            <a:r>
              <a:rPr lang="ko-KR" altLang="en-US" sz="1050" dirty="0" smtClean="0"/>
              <a:t> 강의를 권유하는듯한 느낌도 있었으나</a:t>
            </a:r>
            <a:r>
              <a:rPr lang="en-US" altLang="ko-KR" sz="1050" dirty="0" smtClean="0"/>
              <a:t>, </a:t>
            </a:r>
            <a:r>
              <a:rPr lang="ko-KR" altLang="en-US" sz="1050" dirty="0" smtClean="0"/>
              <a:t>기회나 여력이 된다면 강의를 듣고 훈련해보면 도움이 더 </a:t>
            </a:r>
            <a:r>
              <a:rPr lang="ko-KR" altLang="en-US" sz="1050" dirty="0" err="1" smtClean="0"/>
              <a:t>될것도</a:t>
            </a:r>
            <a:r>
              <a:rPr lang="ko-KR" altLang="en-US" sz="1050" dirty="0" smtClean="0"/>
              <a:t> 같다</a:t>
            </a:r>
            <a:r>
              <a:rPr lang="en-US" altLang="ko-KR" sz="1050" dirty="0" smtClean="0"/>
              <a:t>.</a:t>
            </a:r>
            <a:endParaRPr lang="ko-KR" altLang="en-US" sz="1050" dirty="0" smtClean="0"/>
          </a:p>
          <a:p>
            <a:r>
              <a:rPr lang="ko-KR" altLang="en-US" sz="1050" dirty="0" err="1" smtClean="0"/>
              <a:t>요즘들어</a:t>
            </a:r>
            <a:r>
              <a:rPr lang="ko-KR" altLang="en-US" sz="1050" dirty="0" smtClean="0"/>
              <a:t> 속독법이 절실히 </a:t>
            </a:r>
            <a:r>
              <a:rPr lang="ko-KR" altLang="en-US" sz="1050" dirty="0" err="1" smtClean="0"/>
              <a:t>필요한것</a:t>
            </a:r>
            <a:r>
              <a:rPr lang="ko-KR" altLang="en-US" sz="1050" dirty="0" smtClean="0"/>
              <a:t> 같다</a:t>
            </a:r>
            <a:r>
              <a:rPr lang="en-US" altLang="ko-KR" sz="1050" dirty="0" smtClean="0"/>
              <a:t>.</a:t>
            </a:r>
            <a:endParaRPr lang="ko-KR" altLang="en-US" sz="1050" dirty="0" smtClean="0"/>
          </a:p>
          <a:p>
            <a:endParaRPr lang="ko-KR" altLang="en-US" sz="1050" dirty="0" smtClean="0"/>
          </a:p>
          <a:p>
            <a:endParaRPr lang="ko-KR" altLang="en-US" sz="105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D691D-F544-4CC6-8ED8-22A636D02E1D}" type="slidenum">
              <a:rPr lang="ko-KR" altLang="en-US" smtClean="0"/>
              <a:pPr/>
              <a:t>28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871710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/>
            </a:r>
            <a:br>
              <a:rPr lang="en-US" altLang="ko-KR" dirty="0" smtClean="0"/>
            </a:b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D691D-F544-4CC6-8ED8-22A636D02E1D}" type="slidenum">
              <a:rPr lang="ko-KR" altLang="en-US" smtClean="0"/>
              <a:pPr/>
              <a:t>3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D691D-F544-4CC6-8ED8-22A636D02E1D}" type="slidenum">
              <a:rPr lang="ko-KR" altLang="en-US" smtClean="0"/>
              <a:pPr/>
              <a:t>4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sz="1000" dirty="0" err="1" smtClean="0"/>
              <a:t>피터드러커</a:t>
            </a:r>
            <a:r>
              <a:rPr lang="en-US" altLang="ko-KR" sz="1000" dirty="0" smtClean="0"/>
              <a:t> </a:t>
            </a:r>
            <a:r>
              <a:rPr lang="ko-KR" altLang="en-US" sz="1000" dirty="0" smtClean="0"/>
              <a:t>평범한 은행원</a:t>
            </a:r>
            <a:r>
              <a:rPr lang="en-US" altLang="ko-KR" sz="1000" dirty="0" smtClean="0"/>
              <a:t>, </a:t>
            </a:r>
            <a:r>
              <a:rPr lang="ko-KR" altLang="en-US" sz="1000" dirty="0" err="1" smtClean="0"/>
              <a:t>앨빈토플러</a:t>
            </a:r>
            <a:r>
              <a:rPr lang="en-US" altLang="ko-KR" sz="1000" baseline="0" dirty="0" smtClean="0"/>
              <a:t> </a:t>
            </a:r>
            <a:r>
              <a:rPr lang="ko-KR" altLang="en-US" sz="1000" baseline="0" dirty="0" smtClean="0"/>
              <a:t>부두의 노동자</a:t>
            </a:r>
            <a:r>
              <a:rPr lang="en-US" altLang="ko-KR" sz="1000" baseline="0" dirty="0" smtClean="0"/>
              <a:t>, </a:t>
            </a:r>
            <a:r>
              <a:rPr lang="ko-KR" altLang="en-US" sz="1000" baseline="0" dirty="0" smtClean="0"/>
              <a:t>정주영 노동자</a:t>
            </a:r>
            <a:r>
              <a:rPr lang="en-US" altLang="ko-KR" sz="1000" baseline="0" dirty="0" smtClean="0"/>
              <a:t>, </a:t>
            </a:r>
            <a:r>
              <a:rPr lang="ko-KR" altLang="en-US" sz="1000" baseline="0" dirty="0" smtClean="0"/>
              <a:t>데일 </a:t>
            </a:r>
            <a:r>
              <a:rPr lang="ko-KR" altLang="en-US" sz="1000" baseline="0" dirty="0" err="1" smtClean="0"/>
              <a:t>카네기</a:t>
            </a:r>
            <a:r>
              <a:rPr lang="ko-KR" altLang="en-US" sz="1000" baseline="0" dirty="0" smtClean="0"/>
              <a:t> 구두닦이</a:t>
            </a:r>
            <a:endParaRPr lang="en-US" altLang="ko-KR" sz="1000" baseline="0" dirty="0" smtClean="0"/>
          </a:p>
          <a:p>
            <a:endParaRPr lang="en-US" altLang="ko-KR" sz="1000" baseline="0" dirty="0" smtClean="0"/>
          </a:p>
          <a:p>
            <a:r>
              <a:rPr lang="ko-KR" altLang="en-US" sz="1000" baseline="0" dirty="0" smtClean="0"/>
              <a:t>독서를 하면 뇌 구조가 바뀐다</a:t>
            </a:r>
            <a:r>
              <a:rPr lang="en-US" altLang="ko-KR" sz="1000" baseline="0" dirty="0" smtClean="0"/>
              <a:t>. </a:t>
            </a:r>
            <a:r>
              <a:rPr lang="ko-KR" altLang="en-US" sz="1000" dirty="0" smtClean="0"/>
              <a:t>메스</a:t>
            </a:r>
            <a:r>
              <a:rPr lang="ko-KR" altLang="en-US" sz="1000" baseline="0" dirty="0" smtClean="0"/>
              <a:t>를 대지 않고도 당시의 뇌 구조와 </a:t>
            </a:r>
            <a:endParaRPr lang="en-US" altLang="ko-KR" sz="1000" baseline="0" dirty="0" smtClean="0"/>
          </a:p>
          <a:p>
            <a:r>
              <a:rPr lang="en-US" altLang="ko-KR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  <a:r>
              <a:rPr lang="ko-KR" altLang="en-US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당신이 </a:t>
            </a:r>
            <a:r>
              <a:rPr lang="ko-KR" altLang="en-US" sz="10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미친듯이</a:t>
            </a:r>
            <a:r>
              <a:rPr lang="ko-KR" altLang="en-US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독서 하기만 하면</a:t>
            </a:r>
            <a:r>
              <a:rPr lang="en-US" altLang="ko-KR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ko-KR" altLang="en-US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분명이 별 볼 일 없던 어제와 다른 인생을 살게 된다</a:t>
            </a:r>
            <a:r>
              <a:rPr lang="en-US" altLang="ko-KR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ko-KR" altLang="en-US" sz="1000" dirty="0" smtClean="0"/>
          </a:p>
          <a:p>
            <a:r>
              <a:rPr lang="ko-KR" altLang="en-US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그뿐만 아니라 뇌 구조가 바뀐다</a:t>
            </a:r>
            <a:r>
              <a:rPr lang="en-US" altLang="ko-KR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ko-KR" altLang="en-US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메스를 대지 않고도 당신의 뇌 구조와 시냅스와 내용물이 모조리 재창조하는 기적을 맛볼 수 있다</a:t>
            </a:r>
            <a:endParaRPr lang="ko-KR" altLang="en-US" sz="1000" dirty="0" smtClean="0"/>
          </a:p>
          <a:p>
            <a:endParaRPr lang="en-US" altLang="ko-KR" sz="1000" baseline="0" dirty="0" smtClean="0"/>
          </a:p>
          <a:p>
            <a:r>
              <a:rPr lang="ko-KR" altLang="en-US" sz="1000" baseline="0" dirty="0" smtClean="0"/>
              <a:t>시냅스와 내용물을 모조리 재창출하는 기적을 맛볼 수 있다</a:t>
            </a:r>
            <a:r>
              <a:rPr lang="en-US" altLang="ko-KR" sz="1000" baseline="0" dirty="0" smtClean="0"/>
              <a:t>. </a:t>
            </a:r>
          </a:p>
          <a:p>
            <a:r>
              <a:rPr lang="ko-KR" altLang="en-US" sz="1000" baseline="0" dirty="0" smtClean="0"/>
              <a:t>최근 </a:t>
            </a:r>
            <a:r>
              <a:rPr lang="ko-KR" altLang="en-US" sz="1000" baseline="0" dirty="0" err="1" smtClean="0"/>
              <a:t>뇌과학자들이</a:t>
            </a:r>
            <a:r>
              <a:rPr lang="ko-KR" altLang="en-US" sz="1000" baseline="0" dirty="0" smtClean="0"/>
              <a:t> 하나같이 말하는 것이 독서를 하면 인간의 뇌가 물리적으로 </a:t>
            </a:r>
            <a:r>
              <a:rPr lang="ko-KR" altLang="en-US" sz="1000" baseline="0" dirty="0" err="1" smtClean="0"/>
              <a:t>재생성되고</a:t>
            </a:r>
            <a:r>
              <a:rPr lang="en-US" altLang="ko-KR" sz="1000" baseline="0" dirty="0" smtClean="0"/>
              <a:t>, </a:t>
            </a:r>
            <a:r>
              <a:rPr lang="ko-KR" altLang="en-US" sz="1000" baseline="0" dirty="0" smtClean="0"/>
              <a:t>재배치되고</a:t>
            </a:r>
            <a:r>
              <a:rPr lang="en-US" altLang="ko-KR" sz="1000" baseline="0" dirty="0" smtClean="0"/>
              <a:t>, </a:t>
            </a:r>
            <a:r>
              <a:rPr lang="ko-KR" altLang="en-US" sz="1000" baseline="0" dirty="0" smtClean="0"/>
              <a:t>심지어 </a:t>
            </a:r>
            <a:r>
              <a:rPr lang="ko-KR" altLang="en-US" sz="1000" baseline="0" dirty="0" err="1" smtClean="0"/>
              <a:t>재탄생된다</a:t>
            </a:r>
            <a:r>
              <a:rPr lang="en-US" altLang="ko-KR" sz="1000" baseline="0" dirty="0" smtClean="0"/>
              <a:t>. </a:t>
            </a:r>
          </a:p>
          <a:p>
            <a:r>
              <a:rPr lang="ko-KR" altLang="en-US" sz="1000" baseline="0" dirty="0" smtClean="0"/>
              <a:t>이렇게 독서를 하면 평범한 사람도 천재가 될 수 있다</a:t>
            </a:r>
            <a:r>
              <a:rPr lang="en-US" altLang="ko-KR" sz="1000" baseline="0" dirty="0" smtClean="0"/>
              <a:t>. </a:t>
            </a:r>
            <a:endParaRPr lang="ko-KR" altLang="en-US" sz="10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D691D-F544-4CC6-8ED8-22A636D02E1D}" type="slidenum">
              <a:rPr lang="ko-KR" altLang="en-US" smtClean="0"/>
              <a:pPr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871710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아시아 선진국 중에서 가장 부정부패가 심한 나라</a:t>
            </a:r>
            <a:r>
              <a:rPr lang="en-US" altLang="ko-KR" dirty="0" smtClean="0"/>
              <a:t>, </a:t>
            </a:r>
            <a:r>
              <a:rPr lang="ko-KR" altLang="en-US" dirty="0" smtClean="0"/>
              <a:t>국민을 정치인을 국가는 국민을 직원은 회사를 회사는 직원을 믿지 못하는 나라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D691D-F544-4CC6-8ED8-22A636D02E1D}" type="slidenum">
              <a:rPr lang="ko-KR" altLang="en-US" smtClean="0"/>
              <a:pPr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871710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D691D-F544-4CC6-8ED8-22A636D02E1D}" type="slidenum">
              <a:rPr lang="ko-KR" altLang="en-US" smtClean="0"/>
              <a:pPr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871710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3000</a:t>
            </a:r>
            <a:r>
              <a:rPr lang="ko-KR" altLang="en-US" dirty="0" smtClean="0"/>
              <a:t>권 읽었을 때는 세상의 모든 것을 알았다는 양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잘난체도</a:t>
            </a:r>
            <a:r>
              <a:rPr lang="ko-KR" altLang="en-US" dirty="0" smtClean="0"/>
              <a:t> 하고 아는 지식을 말하고 싶어서 견딜 수가 없었다</a:t>
            </a:r>
            <a:r>
              <a:rPr lang="en-US" altLang="ko-KR" dirty="0" smtClean="0"/>
              <a:t>.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D691D-F544-4CC6-8ED8-22A636D02E1D}" type="slidenum">
              <a:rPr lang="ko-KR" altLang="en-US" smtClean="0"/>
              <a:pPr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871710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sz="900" dirty="0" smtClean="0"/>
              <a:t>성인 기준을 볼 때 한국인들의 한 달 평균 독서량이 </a:t>
            </a:r>
            <a:r>
              <a:rPr lang="en-US" altLang="ko-KR" sz="900" dirty="0" smtClean="0"/>
              <a:t>0.75</a:t>
            </a:r>
            <a:r>
              <a:rPr lang="ko-KR" altLang="en-US" sz="900" dirty="0" smtClean="0"/>
              <a:t>권이다</a:t>
            </a:r>
            <a:r>
              <a:rPr lang="en-US" altLang="ko-KR" sz="900" dirty="0" smtClean="0"/>
              <a:t>. (</a:t>
            </a:r>
            <a:r>
              <a:rPr lang="ko-KR" altLang="en-US" sz="900" dirty="0" smtClean="0"/>
              <a:t>미국은 </a:t>
            </a:r>
            <a:r>
              <a:rPr lang="en-US" altLang="ko-KR" sz="900" dirty="0" smtClean="0"/>
              <a:t>6.6</a:t>
            </a:r>
            <a:r>
              <a:rPr lang="ko-KR" altLang="en-US" sz="900" dirty="0" smtClean="0"/>
              <a:t>권 전후</a:t>
            </a:r>
            <a:r>
              <a:rPr lang="en-US" altLang="ko-KR" sz="900" dirty="0" smtClean="0"/>
              <a:t>, </a:t>
            </a:r>
            <a:r>
              <a:rPr lang="ko-KR" altLang="en-US" sz="900" dirty="0" smtClean="0"/>
              <a:t>프랑스 </a:t>
            </a:r>
            <a:r>
              <a:rPr lang="en-US" altLang="ko-KR" sz="900" dirty="0" smtClean="0"/>
              <a:t>5.9 </a:t>
            </a:r>
            <a:r>
              <a:rPr lang="ko-KR" altLang="en-US" sz="900" dirty="0" smtClean="0"/>
              <a:t>일본 </a:t>
            </a:r>
            <a:r>
              <a:rPr lang="en-US" altLang="ko-KR" sz="900" dirty="0" smtClean="0"/>
              <a:t>6.2 </a:t>
            </a:r>
            <a:r>
              <a:rPr lang="ko-KR" altLang="en-US" sz="900" dirty="0" smtClean="0"/>
              <a:t>중국 </a:t>
            </a:r>
            <a:r>
              <a:rPr lang="en-US" altLang="ko-KR" sz="900" dirty="0" smtClean="0"/>
              <a:t>2.6</a:t>
            </a:r>
          </a:p>
          <a:p>
            <a:r>
              <a:rPr lang="en-US" altLang="ko-KR" sz="900" dirty="0" smtClean="0"/>
              <a:t>UN</a:t>
            </a:r>
            <a:r>
              <a:rPr lang="ko-KR" altLang="en-US" sz="900" dirty="0" smtClean="0"/>
              <a:t>이 조사한 바에 따르면 성인 독서량 순위에서 한국은 전체 </a:t>
            </a:r>
            <a:r>
              <a:rPr lang="en-US" altLang="ko-KR" sz="900" b="1" dirty="0" smtClean="0"/>
              <a:t>192</a:t>
            </a:r>
            <a:r>
              <a:rPr lang="ko-KR" altLang="en-US" sz="900" b="1" dirty="0" smtClean="0"/>
              <a:t>개국 중 </a:t>
            </a:r>
            <a:r>
              <a:rPr lang="en-US" altLang="ko-KR" sz="900" b="1" dirty="0" smtClean="0"/>
              <a:t>166</a:t>
            </a:r>
            <a:r>
              <a:rPr lang="ko-KR" altLang="en-US" sz="900" b="1" dirty="0" smtClean="0"/>
              <a:t>위다</a:t>
            </a:r>
            <a:r>
              <a:rPr lang="en-US" altLang="ko-KR" sz="900" dirty="0" smtClean="0"/>
              <a:t>. </a:t>
            </a:r>
          </a:p>
          <a:p>
            <a:endParaRPr lang="en-US" altLang="ko-KR" sz="900" dirty="0" smtClean="0"/>
          </a:p>
          <a:p>
            <a:r>
              <a:rPr lang="ko-KR" altLang="en-US" sz="900" dirty="0" smtClean="0"/>
              <a:t>독서를 할 때는 혼신을 다해서 집중해야 하며</a:t>
            </a:r>
            <a:r>
              <a:rPr lang="en-US" altLang="ko-KR" sz="900" dirty="0" smtClean="0"/>
              <a:t>, </a:t>
            </a:r>
            <a:r>
              <a:rPr lang="ko-KR" altLang="en-US" sz="900" dirty="0" smtClean="0"/>
              <a:t>느긋하게 유유자적하며 독서를 해서는 안 된다는 것을 </a:t>
            </a:r>
            <a:r>
              <a:rPr lang="ko-KR" altLang="en-US" sz="900" dirty="0" err="1" smtClean="0"/>
              <a:t>강조한는</a:t>
            </a:r>
            <a:r>
              <a:rPr lang="ko-KR" altLang="en-US" sz="900" dirty="0" smtClean="0"/>
              <a:t> 말이다</a:t>
            </a:r>
            <a:r>
              <a:rPr lang="en-US" altLang="ko-KR" sz="900" dirty="0" smtClean="0"/>
              <a:t>. </a:t>
            </a:r>
            <a:r>
              <a:rPr lang="ko-KR" altLang="en-US" sz="900" dirty="0" smtClean="0"/>
              <a:t>독서는 장군이 군대를 몰아쳐서 거세게 공격할 때처럼 해야 한다고 말하기도 한다</a:t>
            </a:r>
            <a:r>
              <a:rPr lang="en-US" altLang="ko-KR" sz="900" dirty="0" smtClean="0"/>
              <a:t>. </a:t>
            </a:r>
            <a:r>
              <a:rPr lang="ko-KR" altLang="en-US" sz="900" dirty="0" smtClean="0"/>
              <a:t>맹렬한 기세로 전심과 전력을 다해서 해야 한다는 것이다</a:t>
            </a:r>
            <a:r>
              <a:rPr lang="en-US" altLang="ko-KR" sz="900" dirty="0" smtClean="0"/>
              <a:t>. </a:t>
            </a:r>
          </a:p>
          <a:p>
            <a:endParaRPr lang="en-US" altLang="ko-KR" sz="900" dirty="0" smtClean="0"/>
          </a:p>
          <a:p>
            <a:r>
              <a:rPr lang="en-US" altLang="ko-KR" sz="9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  <a:r>
              <a:rPr lang="ko-KR" altLang="en-US" sz="9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한국인의 연 평균 독서량은 </a:t>
            </a:r>
            <a:r>
              <a:rPr lang="en-US" altLang="ko-KR" sz="9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9.1</a:t>
            </a:r>
            <a:r>
              <a:rPr lang="ko-KR" altLang="en-US" sz="9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권</a:t>
            </a:r>
            <a:r>
              <a:rPr lang="en-US" altLang="ko-KR" sz="9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ko-KR" altLang="en-US" sz="9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미국은 </a:t>
            </a:r>
            <a:r>
              <a:rPr lang="en-US" altLang="ko-KR" sz="9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77</a:t>
            </a:r>
            <a:r>
              <a:rPr lang="ko-KR" altLang="en-US" sz="9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권</a:t>
            </a:r>
            <a:r>
              <a:rPr lang="en-US" altLang="ko-KR" sz="9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ko-KR" altLang="en-US" sz="9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일본은 </a:t>
            </a:r>
            <a:r>
              <a:rPr lang="en-US" altLang="ko-KR" sz="9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72</a:t>
            </a:r>
            <a:r>
              <a:rPr lang="ko-KR" altLang="en-US" sz="9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권이다</a:t>
            </a:r>
            <a:r>
              <a:rPr lang="en-US" altLang="ko-KR" sz="9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ko-KR" altLang="en-US" sz="9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스마트폰을</a:t>
            </a:r>
            <a:r>
              <a:rPr lang="ko-KR" altLang="en-US" sz="9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하루에 네 시간 이상 사용하는 한국인이 독서할 시간도 의지도 없는 건 당연한 것이다</a:t>
            </a:r>
            <a:r>
              <a:rPr lang="en-US" altLang="ko-KR" sz="9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endParaRPr lang="ko-KR" altLang="en-US" sz="900" dirty="0" smtClean="0"/>
          </a:p>
          <a:p>
            <a:r>
              <a:rPr lang="ko-KR" altLang="en-US" sz="9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독서를 통해 </a:t>
            </a:r>
            <a:r>
              <a:rPr lang="ko-KR" altLang="en-US" sz="9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뇌속에</a:t>
            </a:r>
            <a:r>
              <a:rPr lang="ko-KR" altLang="en-US" sz="9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들어온 단어와 단어</a:t>
            </a:r>
            <a:r>
              <a:rPr lang="en-US" altLang="ko-KR" sz="9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ko-KR" altLang="en-US" sz="9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문장과 문장을 </a:t>
            </a:r>
            <a:r>
              <a:rPr lang="ko-KR" altLang="en-US" sz="900" dirty="0" smtClean="0"/>
              <a:t>연결</a:t>
            </a:r>
            <a:r>
              <a:rPr lang="ko-KR" altLang="en-US" sz="9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하고</a:t>
            </a:r>
            <a:r>
              <a:rPr lang="en-US" altLang="ko-KR" sz="9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ko-KR" altLang="en-US" sz="9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상황들을 추리하고</a:t>
            </a:r>
            <a:r>
              <a:rPr lang="en-US" altLang="ko-KR" sz="9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ko-KR" altLang="en-US" sz="9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새로운 이미지를 상상하고</a:t>
            </a:r>
            <a:r>
              <a:rPr lang="en-US" altLang="ko-KR" sz="9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ko-KR" altLang="en-US" sz="9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새로운 스토리를 연결하고 융합시키며 분석하고 판단을 내리고 새로운 사고를 하느라 </a:t>
            </a:r>
            <a:r>
              <a:rPr lang="ko-KR" altLang="en-US" sz="9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전두엽은</a:t>
            </a:r>
            <a:r>
              <a:rPr lang="ko-KR" altLang="en-US" sz="9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그야말로 최대로 가동되고</a:t>
            </a:r>
            <a:r>
              <a:rPr lang="en-US" altLang="ko-KR" sz="9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ko-KR" altLang="en-US" sz="9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저절로 집중하게 된다</a:t>
            </a:r>
            <a:r>
              <a:rPr lang="en-US" altLang="ko-KR" sz="9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ko-KR" altLang="en-US" sz="900" dirty="0" smtClean="0"/>
          </a:p>
          <a:p>
            <a:r>
              <a:rPr lang="ko-KR" altLang="en-US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ko-KR" altLang="en-US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lang="ko-KR" altLang="en-US" sz="1000" dirty="0" smtClean="0"/>
          </a:p>
          <a:p>
            <a:endParaRPr lang="ko-KR" altLang="en-US" sz="10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D691D-F544-4CC6-8ED8-22A636D02E1D}" type="slidenum">
              <a:rPr lang="ko-KR" altLang="en-US" smtClean="0"/>
              <a:pPr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871710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16B30-B225-4D5A-8072-AEBF6EBFC108}" type="datetime1">
              <a:rPr lang="ko-KR" altLang="en-US" smtClean="0"/>
              <a:pPr/>
              <a:t>2017-12-26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EB9E3-907B-4C9E-8669-48B8CFAF98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32922983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8E001-3D99-43FB-8B24-BB70CC9C30C3}" type="datetime1">
              <a:rPr lang="ko-KR" altLang="en-US" smtClean="0"/>
              <a:pPr/>
              <a:t>2017-12-26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EB9E3-907B-4C9E-8669-48B8CFAF98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37871443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16D96-D6E3-455B-85DA-2AED441E266B}" type="datetime1">
              <a:rPr lang="ko-KR" altLang="en-US" smtClean="0"/>
              <a:pPr/>
              <a:t>2017-12-26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EB9E3-907B-4C9E-8669-48B8CFAF98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23622450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D0F0C-5B12-4C61-BF54-D89125F5A9A5}" type="datetimeFigureOut">
              <a:rPr lang="ko-KR" altLang="en-US" smtClean="0"/>
              <a:pPr/>
              <a:t>2017-12-26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7DA8F-5F09-43FE-A517-7578C699A79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D0F0C-5B12-4C61-BF54-D89125F5A9A5}" type="datetimeFigureOut">
              <a:rPr lang="ko-KR" altLang="en-US" smtClean="0"/>
              <a:pPr/>
              <a:t>2017-12-26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7DA8F-5F09-43FE-A517-7578C699A79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D0F0C-5B12-4C61-BF54-D89125F5A9A5}" type="datetimeFigureOut">
              <a:rPr lang="ko-KR" altLang="en-US" smtClean="0"/>
              <a:pPr/>
              <a:t>2017-12-26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7DA8F-5F09-43FE-A517-7578C699A79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D0F0C-5B12-4C61-BF54-D89125F5A9A5}" type="datetimeFigureOut">
              <a:rPr lang="ko-KR" altLang="en-US" smtClean="0"/>
              <a:pPr/>
              <a:t>2017-12-26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7DA8F-5F09-43FE-A517-7578C699A79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D0F0C-5B12-4C61-BF54-D89125F5A9A5}" type="datetimeFigureOut">
              <a:rPr lang="ko-KR" altLang="en-US" smtClean="0"/>
              <a:pPr/>
              <a:t>2017-12-26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7DA8F-5F09-43FE-A517-7578C699A79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D0F0C-5B12-4C61-BF54-D89125F5A9A5}" type="datetimeFigureOut">
              <a:rPr lang="ko-KR" altLang="en-US" smtClean="0"/>
              <a:pPr/>
              <a:t>2017-12-26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7DA8F-5F09-43FE-A517-7578C699A79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D0F0C-5B12-4C61-BF54-D89125F5A9A5}" type="datetimeFigureOut">
              <a:rPr lang="ko-KR" altLang="en-US" smtClean="0"/>
              <a:pPr/>
              <a:t>2017-12-26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7DA8F-5F09-43FE-A517-7578C699A79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D0F0C-5B12-4C61-BF54-D89125F5A9A5}" type="datetimeFigureOut">
              <a:rPr lang="ko-KR" altLang="en-US" smtClean="0"/>
              <a:pPr/>
              <a:t>2017-12-26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7DA8F-5F09-43FE-A517-7578C699A79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E8B36-B198-4F19-A982-5F77A6829D0E}" type="datetime1">
              <a:rPr lang="ko-KR" altLang="en-US" smtClean="0"/>
              <a:pPr/>
              <a:t>2017-12-26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EB9E3-907B-4C9E-8669-48B8CFAF98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9583639"/>
      </p:ext>
    </p:extLst>
  </p:cSld>
  <p:clrMapOvr>
    <a:masterClrMapping/>
  </p:clrMapOvr>
  <p:transition spd="med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D0F0C-5B12-4C61-BF54-D89125F5A9A5}" type="datetimeFigureOut">
              <a:rPr lang="ko-KR" altLang="en-US" smtClean="0"/>
              <a:pPr/>
              <a:t>2017-12-26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7DA8F-5F09-43FE-A517-7578C699A79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D0F0C-5B12-4C61-BF54-D89125F5A9A5}" type="datetimeFigureOut">
              <a:rPr lang="ko-KR" altLang="en-US" smtClean="0"/>
              <a:pPr/>
              <a:t>2017-12-26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7DA8F-5F09-43FE-A517-7578C699A79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D0F0C-5B12-4C61-BF54-D89125F5A9A5}" type="datetimeFigureOut">
              <a:rPr lang="ko-KR" altLang="en-US" smtClean="0"/>
              <a:pPr/>
              <a:t>2017-12-26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7DA8F-5F09-43FE-A517-7578C699A79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CCB10-777B-4546-954E-C70BBD9A62C3}" type="datetime1">
              <a:rPr lang="ko-KR" altLang="en-US" smtClean="0"/>
              <a:pPr/>
              <a:t>2017-12-26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EB9E3-907B-4C9E-8669-48B8CFAF98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70371007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797AF-2C4D-49F4-9218-EE766C1F859F}" type="datetime1">
              <a:rPr lang="ko-KR" altLang="en-US" smtClean="0"/>
              <a:pPr/>
              <a:t>2017-12-26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EB9E3-907B-4C9E-8669-48B8CFAF98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40812356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E21B1-9843-424E-AE2E-8C781A583B36}" type="datetime1">
              <a:rPr lang="ko-KR" altLang="en-US" smtClean="0"/>
              <a:pPr/>
              <a:t>2017-12-26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EB9E3-907B-4C9E-8669-48B8CFAF98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07424120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2BCE2-A762-4F2F-8302-968A7613E07F}" type="datetime1">
              <a:rPr lang="ko-KR" altLang="en-US" smtClean="0"/>
              <a:pPr/>
              <a:t>2017-12-26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EB9E3-907B-4C9E-8669-48B8CFAF98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37374911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20875-2793-4587-9B40-CC6D85458A8C}" type="datetime1">
              <a:rPr lang="ko-KR" altLang="en-US" smtClean="0"/>
              <a:pPr/>
              <a:t>2017-12-26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EB9E3-907B-4C9E-8669-48B8CFAF98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73456233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A5822-A72A-4A68-8B4F-4094BCC252D3}" type="datetime1">
              <a:rPr lang="ko-KR" altLang="en-US" smtClean="0"/>
              <a:pPr/>
              <a:t>2017-12-26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EB9E3-907B-4C9E-8669-48B8CFAF98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50026426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DCA94-180B-4B7B-9927-F130CD94097F}" type="datetime1">
              <a:rPr lang="ko-KR" altLang="en-US" smtClean="0"/>
              <a:pPr/>
              <a:t>2017-12-26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EB9E3-907B-4C9E-8669-48B8CFAF98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52713510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FA6EB5-F190-4574-A0A8-BC931312124A}" type="datetime1">
              <a:rPr lang="ko-KR" altLang="en-US" smtClean="0"/>
              <a:pPr/>
              <a:t>2017-12-26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CEB9E3-907B-4C9E-8669-48B8CFAF98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59972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fade/>
  </p:transition>
  <p:hf hdr="0" ft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3D0F0C-5B12-4C61-BF54-D89125F5A9A5}" type="datetimeFigureOut">
              <a:rPr lang="ko-KR" altLang="en-US" smtClean="0"/>
              <a:pPr/>
              <a:t>2017-12-26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07DA8F-5F09-43FE-A517-7578C699A79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3995935" y="1412777"/>
            <a:ext cx="5256584" cy="2414785"/>
            <a:chOff x="3931857" y="3152002"/>
            <a:chExt cx="1710368" cy="563682"/>
          </a:xfrm>
        </p:grpSpPr>
        <p:sp>
          <p:nvSpPr>
            <p:cNvPr id="4" name="TextBox 3"/>
            <p:cNvSpPr txBox="1"/>
            <p:nvPr/>
          </p:nvSpPr>
          <p:spPr>
            <a:xfrm>
              <a:off x="3931857" y="3152002"/>
              <a:ext cx="1710368" cy="409511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5400" b="1" spc="600" dirty="0" smtClean="0">
                  <a:ln>
                    <a:solidFill>
                      <a:schemeClr val="bg1">
                        <a:lumMod val="85000"/>
                        <a:alpha val="30000"/>
                      </a:schemeClr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ea"/>
                  <a:ea typeface="+mj-ea"/>
                </a:rPr>
                <a:t>1</a:t>
              </a:r>
              <a:r>
                <a:rPr lang="ko-KR" altLang="en-US" sz="5400" b="1" spc="600" dirty="0" smtClean="0">
                  <a:ln>
                    <a:solidFill>
                      <a:schemeClr val="bg1">
                        <a:lumMod val="85000"/>
                        <a:alpha val="30000"/>
                      </a:schemeClr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ea"/>
                  <a:ea typeface="+mj-ea"/>
                </a:rPr>
                <a:t>시간에 </a:t>
              </a:r>
              <a:r>
                <a:rPr lang="en-US" altLang="ko-KR" sz="5400" b="1" spc="600" dirty="0" smtClean="0">
                  <a:ln>
                    <a:solidFill>
                      <a:schemeClr val="bg1">
                        <a:lumMod val="85000"/>
                        <a:alpha val="30000"/>
                      </a:schemeClr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ea"/>
                  <a:ea typeface="+mj-ea"/>
                </a:rPr>
                <a:t>1</a:t>
              </a:r>
              <a:r>
                <a:rPr lang="ko-KR" altLang="en-US" sz="5400" b="1" spc="600" dirty="0" smtClean="0">
                  <a:ln>
                    <a:solidFill>
                      <a:schemeClr val="bg1">
                        <a:lumMod val="85000"/>
                        <a:alpha val="30000"/>
                      </a:schemeClr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ea"/>
                  <a:ea typeface="+mj-ea"/>
                </a:rPr>
                <a:t>권 </a:t>
              </a:r>
              <a:r>
                <a:rPr lang="ko-KR" altLang="en-US" sz="5400" b="1" spc="600" dirty="0" err="1" smtClean="0">
                  <a:ln>
                    <a:solidFill>
                      <a:schemeClr val="bg1">
                        <a:lumMod val="85000"/>
                        <a:alpha val="30000"/>
                      </a:schemeClr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ea"/>
                  <a:ea typeface="+mj-ea"/>
                </a:rPr>
                <a:t>퀀텀</a:t>
              </a:r>
              <a:r>
                <a:rPr lang="ko-KR" altLang="en-US" sz="5400" b="1" spc="600" dirty="0" smtClean="0">
                  <a:ln>
                    <a:solidFill>
                      <a:schemeClr val="bg1">
                        <a:lumMod val="85000"/>
                        <a:alpha val="30000"/>
                      </a:schemeClr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ea"/>
                  <a:ea typeface="+mj-ea"/>
                </a:rPr>
                <a:t> </a:t>
              </a:r>
              <a:r>
                <a:rPr lang="ko-KR" altLang="en-US" sz="5400" b="1" spc="600" dirty="0" err="1" smtClean="0">
                  <a:ln>
                    <a:solidFill>
                      <a:schemeClr val="bg1">
                        <a:lumMod val="85000"/>
                        <a:alpha val="30000"/>
                      </a:schemeClr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ea"/>
                  <a:ea typeface="+mj-ea"/>
                </a:rPr>
                <a:t>독서법</a:t>
              </a:r>
              <a:endParaRPr lang="en-US" altLang="ko-KR" sz="5400" b="1" spc="600" dirty="0" smtClean="0"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049005" y="3629471"/>
              <a:ext cx="1476071" cy="862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b="1" dirty="0" smtClean="0">
                  <a:ln>
                    <a:solidFill>
                      <a:schemeClr val="bg1">
                        <a:lumMod val="85000"/>
                        <a:alpha val="30000"/>
                      </a:schemeClr>
                    </a:solidFill>
                  </a:ln>
                  <a:latin typeface="+mj-ea"/>
                  <a:ea typeface="+mj-ea"/>
                </a:rPr>
                <a:t>하루 </a:t>
              </a:r>
              <a:r>
                <a:rPr lang="en-US" altLang="ko-KR" b="1" dirty="0" smtClean="0">
                  <a:ln>
                    <a:solidFill>
                      <a:schemeClr val="bg1">
                        <a:lumMod val="85000"/>
                        <a:alpha val="30000"/>
                      </a:schemeClr>
                    </a:solidFill>
                  </a:ln>
                  <a:latin typeface="+mj-ea"/>
                  <a:ea typeface="+mj-ea"/>
                </a:rPr>
                <a:t>30</a:t>
              </a:r>
              <a:r>
                <a:rPr lang="ko-KR" altLang="en-US" b="1" dirty="0" smtClean="0">
                  <a:ln>
                    <a:solidFill>
                      <a:schemeClr val="bg1">
                        <a:lumMod val="85000"/>
                        <a:alpha val="30000"/>
                      </a:schemeClr>
                    </a:solidFill>
                  </a:ln>
                  <a:latin typeface="+mj-ea"/>
                  <a:ea typeface="+mj-ea"/>
                </a:rPr>
                <a:t>분 </a:t>
              </a:r>
              <a:r>
                <a:rPr lang="en-US" altLang="ko-KR" b="1" dirty="0" smtClean="0">
                  <a:ln>
                    <a:solidFill>
                      <a:schemeClr val="bg1">
                        <a:lumMod val="85000"/>
                        <a:alpha val="30000"/>
                      </a:schemeClr>
                    </a:solidFill>
                  </a:ln>
                  <a:latin typeface="+mj-ea"/>
                  <a:ea typeface="+mj-ea"/>
                </a:rPr>
                <a:t>3</a:t>
              </a:r>
              <a:r>
                <a:rPr lang="ko-KR" altLang="en-US" b="1" dirty="0" smtClean="0">
                  <a:ln>
                    <a:solidFill>
                      <a:schemeClr val="bg1">
                        <a:lumMod val="85000"/>
                        <a:alpha val="30000"/>
                      </a:schemeClr>
                    </a:solidFill>
                  </a:ln>
                  <a:latin typeface="+mj-ea"/>
                  <a:ea typeface="+mj-ea"/>
                </a:rPr>
                <a:t>주면 된다</a:t>
              </a:r>
              <a:r>
                <a:rPr lang="en-US" altLang="ko-KR" b="1" dirty="0" smtClean="0">
                  <a:ln>
                    <a:solidFill>
                      <a:schemeClr val="bg1">
                        <a:lumMod val="85000"/>
                        <a:alpha val="30000"/>
                      </a:schemeClr>
                    </a:solidFill>
                  </a:ln>
                  <a:latin typeface="+mj-ea"/>
                  <a:ea typeface="+mj-ea"/>
                </a:rPr>
                <a:t>!</a:t>
              </a:r>
            </a:p>
          </p:txBody>
        </p:sp>
      </p:grpSp>
      <p:sp>
        <p:nvSpPr>
          <p:cNvPr id="5" name="직사각형 4"/>
          <p:cNvSpPr/>
          <p:nvPr/>
        </p:nvSpPr>
        <p:spPr>
          <a:xfrm>
            <a:off x="5940151" y="5157192"/>
            <a:ext cx="189667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2400" dirty="0" smtClean="0">
                <a:latin typeface="+mj-ea"/>
                <a:ea typeface="+mj-ea"/>
                <a:cs typeface="Arial" panose="020B0604020202020204" pitchFamily="34" charset="0"/>
              </a:rPr>
              <a:t>SCG </a:t>
            </a:r>
            <a:r>
              <a:rPr lang="ko-KR" altLang="en-US" sz="2400" dirty="0" smtClean="0">
                <a:latin typeface="+mj-ea"/>
                <a:ea typeface="+mj-ea"/>
                <a:cs typeface="Arial" panose="020B0604020202020204" pitchFamily="34" charset="0"/>
              </a:rPr>
              <a:t>김현정</a:t>
            </a:r>
            <a:endParaRPr lang="en-US" altLang="ko-KR" sz="2400" dirty="0" smtClean="0">
              <a:latin typeface="+mj-ea"/>
              <a:ea typeface="+mj-ea"/>
              <a:cs typeface="Arial" panose="020B0604020202020204" pitchFamily="34" charset="0"/>
            </a:endParaRPr>
          </a:p>
          <a:p>
            <a:pPr algn="ctr"/>
            <a:r>
              <a:rPr lang="en-US" altLang="ko-KR" sz="2400" dirty="0" smtClean="0">
                <a:latin typeface="+mj-ea"/>
                <a:ea typeface="+mj-ea"/>
                <a:cs typeface="Arial" panose="020B0604020202020204" pitchFamily="34" charset="0"/>
              </a:rPr>
              <a:t>2017. 12. 26</a:t>
            </a:r>
            <a:endParaRPr lang="en-US" altLang="ko-KR" sz="2400" dirty="0">
              <a:latin typeface="+mj-ea"/>
              <a:ea typeface="+mj-ea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04048" y="4283804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b="1" dirty="0" smtClean="0">
                <a:latin typeface="+mj-ea"/>
                <a:ea typeface="+mj-ea"/>
              </a:rPr>
              <a:t>김병</a:t>
            </a:r>
            <a:r>
              <a:rPr lang="ko-KR" altLang="en-US" b="1" dirty="0">
                <a:latin typeface="+mj-ea"/>
                <a:ea typeface="+mj-ea"/>
              </a:rPr>
              <a:t>완</a:t>
            </a:r>
            <a:r>
              <a:rPr lang="en-US" altLang="ko-KR" b="1" dirty="0" smtClean="0">
                <a:latin typeface="+mj-ea"/>
                <a:ea typeface="+mj-ea"/>
              </a:rPr>
              <a:t> </a:t>
            </a:r>
            <a:r>
              <a:rPr lang="ko-KR" altLang="en-US" b="1" dirty="0" smtClean="0">
                <a:latin typeface="+mj-ea"/>
                <a:ea typeface="+mj-ea"/>
              </a:rPr>
              <a:t>지음 </a:t>
            </a:r>
            <a:endParaRPr lang="ko-KR" altLang="en-US" b="1" dirty="0">
              <a:latin typeface="+mj-ea"/>
              <a:ea typeface="+mj-ea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810" y="620688"/>
            <a:ext cx="3667125" cy="526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686191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05293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atinLnBrk="0"/>
            <a:endParaRPr lang="en-US" altLang="ko-KR" sz="1600" dirty="0" smtClean="0"/>
          </a:p>
          <a:p>
            <a:pPr latinLnBrk="0"/>
            <a:r>
              <a:rPr lang="ko-KR" altLang="en-US" sz="1600" dirty="0" smtClean="0"/>
              <a:t>일본의 책들이 대부분 가로가 아니라 세로쓰기 형식이라는 점이다</a:t>
            </a:r>
            <a:r>
              <a:rPr lang="en-US" altLang="ko-KR" sz="1600" dirty="0" smtClean="0"/>
              <a:t>. </a:t>
            </a:r>
            <a:r>
              <a:rPr lang="ko-KR" altLang="en-US" sz="1600" dirty="0" smtClean="0"/>
              <a:t>시공간이 달라지면 뇌의 인식 반응도 달라진다</a:t>
            </a:r>
            <a:r>
              <a:rPr lang="en-US" altLang="ko-KR" sz="1600" dirty="0" smtClean="0"/>
              <a:t>. </a:t>
            </a:r>
            <a:r>
              <a:rPr lang="ko-KR" altLang="en-US" sz="1600" dirty="0" smtClean="0"/>
              <a:t>동일한 내용의 책일지라도 가로쓰기로 된 책과 세로쓰기로 된 책을 읽을 때 읽는 속도와 이해력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집중력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몰입도 등에서 차이가 날 것이라고 나는 생각한다</a:t>
            </a:r>
            <a:r>
              <a:rPr lang="en-US" altLang="ko-KR" sz="1600" dirty="0" smtClean="0"/>
              <a:t>. </a:t>
            </a:r>
            <a:r>
              <a:rPr lang="ko-KR" altLang="en-US" sz="1600" dirty="0" smtClean="0"/>
              <a:t> </a:t>
            </a:r>
            <a:r>
              <a:rPr lang="en-US" altLang="ko-KR" sz="1600" dirty="0" smtClean="0"/>
              <a:t> </a:t>
            </a:r>
            <a:endParaRPr lang="en-US" altLang="ko-KR" sz="1600" dirty="0"/>
          </a:p>
          <a:p>
            <a:pPr latinLnBrk="0"/>
            <a:endParaRPr lang="en-US" altLang="ko-KR" sz="1600" dirty="0" smtClean="0"/>
          </a:p>
          <a:p>
            <a:pPr latinLnBrk="0"/>
            <a:r>
              <a:rPr lang="ko-KR" altLang="en-US" sz="1600" dirty="0" smtClean="0"/>
              <a:t>가로읽기는 눈동자가 왼쪽에서 오른쪽으로 이동한다</a:t>
            </a:r>
            <a:r>
              <a:rPr lang="en-US" altLang="ko-KR" sz="1600" dirty="0" smtClean="0"/>
              <a:t>. </a:t>
            </a:r>
            <a:r>
              <a:rPr lang="ko-KR" altLang="en-US" sz="1600" dirty="0" smtClean="0"/>
              <a:t>그러나 세로읽기는 눈동자가 위에서 아래로 내려오면서 이동한다</a:t>
            </a:r>
            <a:r>
              <a:rPr lang="en-US" altLang="ko-KR" sz="1600" dirty="0" smtClean="0"/>
              <a:t>. </a:t>
            </a:r>
            <a:r>
              <a:rPr lang="ko-KR" altLang="en-US" sz="1600" dirty="0" smtClean="0"/>
              <a:t>뇌의 입장에서 굉장한 차이가 난다</a:t>
            </a:r>
            <a:r>
              <a:rPr lang="en-US" altLang="ko-KR" sz="1600" dirty="0" smtClean="0"/>
              <a:t>. </a:t>
            </a:r>
            <a:r>
              <a:rPr lang="ko-KR" altLang="en-US" sz="1600" dirty="0" smtClean="0"/>
              <a:t>의학적으로 </a:t>
            </a:r>
            <a:r>
              <a:rPr lang="ko-KR" altLang="en-US" sz="1600" dirty="0" err="1" smtClean="0"/>
              <a:t>뇌과학적으로</a:t>
            </a:r>
            <a:r>
              <a:rPr lang="ko-KR" altLang="en-US" sz="1600" dirty="0" smtClean="0"/>
              <a:t> 살펴보면 그 차이를 알 수 있다</a:t>
            </a:r>
            <a:r>
              <a:rPr lang="en-US" altLang="ko-KR" sz="1600" dirty="0" smtClean="0"/>
              <a:t>. 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467544" y="260648"/>
            <a:ext cx="8136904" cy="89255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ko-KR" b="1" dirty="0" smtClean="0"/>
              <a:t>PART02 </a:t>
            </a:r>
            <a:r>
              <a:rPr lang="ko-KR" altLang="en-US" b="1" dirty="0" smtClean="0"/>
              <a:t>독서 천재들은 눈으로 읽지 않는다</a:t>
            </a:r>
            <a:r>
              <a:rPr lang="en-US" altLang="ko-KR" b="1" dirty="0" smtClean="0"/>
              <a:t>.</a:t>
            </a:r>
          </a:p>
          <a:p>
            <a:r>
              <a:rPr lang="ko-KR" altLang="en-US" dirty="0"/>
              <a:t/>
            </a:r>
            <a:br>
              <a:rPr lang="ko-KR" altLang="en-US" dirty="0"/>
            </a:br>
            <a:r>
              <a:rPr lang="en-US" altLang="ko-KR" sz="1600" dirty="0"/>
              <a:t>- </a:t>
            </a:r>
            <a:r>
              <a:rPr lang="ko-KR" altLang="en-US" sz="1600" dirty="0" smtClean="0"/>
              <a:t>우리나라보다 일본에 독서 천재가 많은 이유</a:t>
            </a:r>
            <a:endParaRPr lang="ko-KR" altLang="en-US" sz="1600" dirty="0"/>
          </a:p>
        </p:txBody>
      </p:sp>
      <p:sp>
        <p:nvSpPr>
          <p:cNvPr id="6" name="슬라이드 번호 개체 틀 15"/>
          <p:cNvSpPr txBox="1">
            <a:spLocks/>
          </p:cNvSpPr>
          <p:nvPr/>
        </p:nvSpPr>
        <p:spPr>
          <a:xfrm>
            <a:off x="6372200" y="6381328"/>
            <a:ext cx="24100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algn="r" defTabSz="914400" rtl="0" eaLnBrk="1" latinLnBrk="1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2CEB9E3-907B-4C9E-8669-48B8CFAF986F}" type="slidenum">
              <a:rPr lang="ko-KR" altLang="en-US" sz="1500" smtClean="0">
                <a:solidFill>
                  <a:schemeClr val="tx1"/>
                </a:solidFill>
                <a:latin typeface="+mj-ea"/>
                <a:ea typeface="+mj-ea"/>
              </a:rPr>
              <a:pPr/>
              <a:t>10</a:t>
            </a:fld>
            <a:r>
              <a:rPr lang="ko-KR" altLang="en-US" sz="1500" dirty="0" smtClean="0">
                <a:solidFill>
                  <a:schemeClr val="tx1"/>
                </a:solidFill>
                <a:latin typeface="+mj-ea"/>
                <a:ea typeface="+mj-ea"/>
              </a:rPr>
              <a:t>  </a:t>
            </a:r>
            <a:r>
              <a:rPr lang="en-US" altLang="ko-KR" sz="1500" dirty="0" smtClean="0">
                <a:solidFill>
                  <a:schemeClr val="tx1"/>
                </a:solidFill>
                <a:latin typeface="+mj-ea"/>
                <a:ea typeface="+mj-ea"/>
              </a:rPr>
              <a:t>/ 28     </a:t>
            </a:r>
            <a:endParaRPr lang="ko-KR" altLang="en-US" sz="1500" dirty="0">
              <a:solidFill>
                <a:schemeClr val="tx1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82204653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41297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atinLnBrk="0"/>
            <a:endParaRPr lang="en-US" altLang="ko-KR" sz="1600" dirty="0" smtClean="0"/>
          </a:p>
          <a:p>
            <a:pPr latinLnBrk="0"/>
            <a:r>
              <a:rPr lang="ko-KR" altLang="en-US" sz="1600" dirty="0" smtClean="0"/>
              <a:t>독서란 단순히 텍스트의 내용을 기계적으로 받아들이는 것이 아니라 독자가 능동적이고 창조적으로 의미를 발견하고 재구성하는 것으로 인식하기 시작했다</a:t>
            </a:r>
            <a:r>
              <a:rPr lang="en-US" altLang="ko-KR" sz="1600" dirty="0" smtClean="0"/>
              <a:t>. </a:t>
            </a:r>
          </a:p>
          <a:p>
            <a:pPr latinLnBrk="0"/>
            <a:endParaRPr lang="en-US" altLang="ko-KR" sz="1600" dirty="0"/>
          </a:p>
          <a:p>
            <a:pPr latinLnBrk="0"/>
            <a:r>
              <a:rPr lang="ko-KR" altLang="en-US" sz="1600" dirty="0" smtClean="0"/>
              <a:t>몰입</a:t>
            </a:r>
            <a:r>
              <a:rPr lang="en-US" altLang="ko-KR" sz="1600" dirty="0" smtClean="0"/>
              <a:t>: </a:t>
            </a:r>
            <a:r>
              <a:rPr lang="ko-KR" altLang="en-US" sz="1600" dirty="0"/>
              <a:t> </a:t>
            </a:r>
            <a:r>
              <a:rPr lang="ko-KR" altLang="en-US" sz="1600" dirty="0" smtClean="0"/>
              <a:t>몰입의 최고 단계는 자신을 초월하여 의식하지 않는 단계</a:t>
            </a:r>
            <a:r>
              <a:rPr lang="en-US" altLang="ko-KR" sz="1600" dirty="0" smtClean="0"/>
              <a:t>. </a:t>
            </a:r>
            <a:r>
              <a:rPr lang="ko-KR" altLang="en-US" sz="1600" dirty="0" smtClean="0"/>
              <a:t>자기 자신을 덜 의식하면 할 수록 정신 에너지를 더 집중할 수 있고 더 몰입하게 된다</a:t>
            </a:r>
            <a:r>
              <a:rPr lang="en-US" altLang="ko-KR" sz="1600" dirty="0" smtClean="0"/>
              <a:t>. </a:t>
            </a:r>
            <a:r>
              <a:rPr lang="ko-KR" altLang="en-US" sz="1600" dirty="0" smtClean="0"/>
              <a:t>최고 단계가 되면 더 이상 자신은 자신이 아니다</a:t>
            </a:r>
            <a:r>
              <a:rPr lang="en-US" altLang="ko-KR" sz="1600" dirty="0" smtClean="0"/>
              <a:t>. </a:t>
            </a:r>
            <a:r>
              <a:rPr lang="ko-KR" altLang="en-US" sz="1600" dirty="0" smtClean="0"/>
              <a:t>대상과 하나가 되어 자기 자신은 온데간데 없고 대상만 남게 된다</a:t>
            </a:r>
            <a:r>
              <a:rPr lang="en-US" altLang="ko-KR" sz="1600" dirty="0" smtClean="0"/>
              <a:t>. </a:t>
            </a:r>
          </a:p>
          <a:p>
            <a:pPr latinLnBrk="0"/>
            <a:endParaRPr lang="en-US" altLang="ko-KR" sz="1600" dirty="0"/>
          </a:p>
          <a:p>
            <a:pPr latinLnBrk="0"/>
            <a:r>
              <a:rPr lang="ko-KR" altLang="en-US" sz="1600" dirty="0" smtClean="0"/>
              <a:t>독서를 할 때 중요한 것은 온 마음과 정신과 뜻을 책에 집중하는 것이다</a:t>
            </a:r>
            <a:r>
              <a:rPr lang="en-US" altLang="ko-KR" sz="1600" dirty="0" smtClean="0"/>
              <a:t>. </a:t>
            </a:r>
            <a:r>
              <a:rPr lang="ko-KR" altLang="en-US" sz="1600" dirty="0" smtClean="0"/>
              <a:t>눈으로만 읽고 마음은 다른 곳에 가 있어서는 안 된다</a:t>
            </a:r>
            <a:r>
              <a:rPr lang="en-US" altLang="ko-KR" sz="1600" dirty="0" smtClean="0"/>
              <a:t>. </a:t>
            </a:r>
            <a:r>
              <a:rPr lang="ko-KR" altLang="en-US" sz="1600" dirty="0" smtClean="0"/>
              <a:t>이렇게 집중해야 책과 오롯이 하나가 될 수 있다</a:t>
            </a:r>
            <a:r>
              <a:rPr lang="en-US" altLang="ko-KR" sz="1600" dirty="0" smtClean="0"/>
              <a:t>. 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467544" y="260648"/>
            <a:ext cx="8136904" cy="89255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ko-KR" b="1" dirty="0" smtClean="0"/>
              <a:t>PART02 </a:t>
            </a:r>
            <a:r>
              <a:rPr lang="ko-KR" altLang="en-US" b="1" dirty="0" smtClean="0"/>
              <a:t>독서 천재들은 눈으로 읽지 않는다</a:t>
            </a:r>
            <a:r>
              <a:rPr lang="en-US" altLang="ko-KR" b="1" dirty="0" smtClean="0"/>
              <a:t>.</a:t>
            </a:r>
          </a:p>
          <a:p>
            <a:r>
              <a:rPr lang="ko-KR" altLang="en-US" dirty="0"/>
              <a:t/>
            </a:r>
            <a:br>
              <a:rPr lang="ko-KR" altLang="en-US" dirty="0"/>
            </a:br>
            <a:r>
              <a:rPr lang="en-US" altLang="ko-KR" sz="1600" dirty="0"/>
              <a:t>- </a:t>
            </a:r>
            <a:r>
              <a:rPr lang="ko-KR" altLang="en-US" sz="1600" dirty="0" smtClean="0"/>
              <a:t>책 뒤에 숨어 있는 내용을 보다</a:t>
            </a:r>
            <a:r>
              <a:rPr lang="en-US" altLang="ko-KR" sz="1600" dirty="0" smtClean="0"/>
              <a:t> - </a:t>
            </a:r>
            <a:r>
              <a:rPr lang="ko-KR" altLang="en-US" sz="1600" dirty="0" smtClean="0"/>
              <a:t>독서는 창조적 재구성이다 </a:t>
            </a:r>
            <a:r>
              <a:rPr lang="en-US" altLang="ko-KR" sz="1600" dirty="0" smtClean="0"/>
              <a:t>– </a:t>
            </a:r>
            <a:r>
              <a:rPr lang="ko-KR" altLang="en-US" sz="1600" dirty="0" smtClean="0"/>
              <a:t>책과 하나가 된다 </a:t>
            </a:r>
            <a:endParaRPr lang="ko-KR" altLang="en-US" sz="1600" dirty="0"/>
          </a:p>
        </p:txBody>
      </p:sp>
      <p:sp>
        <p:nvSpPr>
          <p:cNvPr id="6" name="슬라이드 번호 개체 틀 15"/>
          <p:cNvSpPr txBox="1">
            <a:spLocks/>
          </p:cNvSpPr>
          <p:nvPr/>
        </p:nvSpPr>
        <p:spPr>
          <a:xfrm>
            <a:off x="6372200" y="6381328"/>
            <a:ext cx="24100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algn="r" defTabSz="914400" rtl="0" eaLnBrk="1" latinLnBrk="1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2CEB9E3-907B-4C9E-8669-48B8CFAF986F}" type="slidenum">
              <a:rPr lang="ko-KR" altLang="en-US" sz="1500" smtClean="0">
                <a:solidFill>
                  <a:schemeClr val="tx1"/>
                </a:solidFill>
                <a:latin typeface="+mj-ea"/>
                <a:ea typeface="+mj-ea"/>
              </a:rPr>
              <a:pPr/>
              <a:t>11</a:t>
            </a:fld>
            <a:r>
              <a:rPr lang="ko-KR" altLang="en-US" sz="1500" dirty="0" smtClean="0">
                <a:solidFill>
                  <a:schemeClr val="tx1"/>
                </a:solidFill>
                <a:latin typeface="+mj-ea"/>
                <a:ea typeface="+mj-ea"/>
              </a:rPr>
              <a:t>  </a:t>
            </a:r>
            <a:r>
              <a:rPr lang="en-US" altLang="ko-KR" sz="1500" dirty="0" smtClean="0">
                <a:solidFill>
                  <a:schemeClr val="tx1"/>
                </a:solidFill>
                <a:latin typeface="+mj-ea"/>
                <a:ea typeface="+mj-ea"/>
              </a:rPr>
              <a:t>/ 28     </a:t>
            </a:r>
            <a:endParaRPr lang="ko-KR" altLang="en-US" sz="1500" dirty="0">
              <a:solidFill>
                <a:schemeClr val="tx1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17203281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atinLnBrk="0"/>
            <a:endParaRPr lang="en-US" altLang="ko-KR" sz="1600" dirty="0" smtClean="0"/>
          </a:p>
          <a:p>
            <a:pPr latinLnBrk="0"/>
            <a:r>
              <a:rPr lang="ko-KR" altLang="en-US" sz="1600" dirty="0" smtClean="0"/>
              <a:t>독서가 수동적이고 소극적이게 된 이유</a:t>
            </a:r>
            <a:r>
              <a:rPr lang="en-US" altLang="ko-KR" sz="1600" dirty="0" smtClean="0"/>
              <a:t>,</a:t>
            </a:r>
            <a:r>
              <a:rPr lang="ko-KR" altLang="en-US" sz="1600" dirty="0" smtClean="0"/>
              <a:t> 오직 읽기만 하는 바보가 된 가장 큰 이유는 눈으로만 책을 읽는 이들이 많아졌기 때문이다</a:t>
            </a:r>
            <a:r>
              <a:rPr lang="en-US" altLang="ko-KR" sz="1600" dirty="0" smtClean="0"/>
              <a:t>. </a:t>
            </a:r>
            <a:r>
              <a:rPr lang="ko-KR" altLang="en-US" sz="1600" dirty="0" smtClean="0"/>
              <a:t>우리 선조의 초서 </a:t>
            </a:r>
            <a:r>
              <a:rPr lang="ko-KR" altLang="en-US" sz="1600" dirty="0" err="1" smtClean="0"/>
              <a:t>독서법은</a:t>
            </a:r>
            <a:r>
              <a:rPr lang="ko-KR" altLang="en-US" sz="1600" dirty="0" smtClean="0"/>
              <a:t> 독서를 눈으로만 하는 것을 경계했다</a:t>
            </a:r>
            <a:r>
              <a:rPr lang="en-US" altLang="ko-KR" sz="1600" dirty="0" smtClean="0"/>
              <a:t>. </a:t>
            </a:r>
            <a:r>
              <a:rPr lang="ko-KR" altLang="en-US" sz="1600" dirty="0" smtClean="0"/>
              <a:t>진정한 독서는 훈련을 통해 몸을 단련하듯 우리의 생각을 단련하는 것이다</a:t>
            </a:r>
            <a:r>
              <a:rPr lang="en-US" altLang="ko-KR" sz="1600" dirty="0" smtClean="0"/>
              <a:t>. </a:t>
            </a:r>
          </a:p>
          <a:p>
            <a:pPr latinLnBrk="0"/>
            <a:endParaRPr lang="en-US" altLang="ko-KR" sz="1600" dirty="0"/>
          </a:p>
          <a:p>
            <a:pPr latinLnBrk="0"/>
            <a:r>
              <a:rPr lang="ko-KR" altLang="en-US" sz="1600" dirty="0" smtClean="0"/>
              <a:t>글자 하나하나를 차례로 읽어 내려가는 기존의 </a:t>
            </a:r>
            <a:r>
              <a:rPr lang="ko-KR" altLang="en-US" sz="1600" dirty="0" err="1" smtClean="0"/>
              <a:t>독서법은</a:t>
            </a:r>
            <a:r>
              <a:rPr lang="ko-KR" altLang="en-US" sz="1600" dirty="0" smtClean="0"/>
              <a:t> 눈과 뇌에 가장 피곤한 방법이다</a:t>
            </a:r>
            <a:r>
              <a:rPr lang="en-US" altLang="ko-KR" sz="1600" dirty="0" smtClean="0"/>
              <a:t>. </a:t>
            </a:r>
            <a:r>
              <a:rPr lang="ko-KR" altLang="en-US" sz="1600" dirty="0" smtClean="0"/>
              <a:t>특히 뇌가 피곤을 느끼면 최고의 수면제가 된다</a:t>
            </a:r>
            <a:r>
              <a:rPr lang="en-US" altLang="ko-KR" sz="1600" dirty="0" smtClean="0"/>
              <a:t>. </a:t>
            </a:r>
            <a:r>
              <a:rPr lang="ko-KR" altLang="en-US" sz="1600" dirty="0" smtClean="0"/>
              <a:t>책만 들었다 하면 졸리다는 사람들이 이상한 일이 아니다</a:t>
            </a:r>
            <a:r>
              <a:rPr lang="en-US" altLang="ko-KR" sz="1600" dirty="0" smtClean="0"/>
              <a:t>. </a:t>
            </a:r>
          </a:p>
          <a:p>
            <a:pPr latinLnBrk="0"/>
            <a:endParaRPr lang="en-US" altLang="ko-KR" sz="1600" dirty="0" smtClean="0"/>
          </a:p>
          <a:p>
            <a:pPr latinLnBrk="0"/>
            <a:r>
              <a:rPr lang="ko-KR" altLang="en-US" sz="1600" dirty="0" smtClean="0"/>
              <a:t>책은 읽는데 자신의 내면이 변화하지 않는 것은 책의 노예가 된 것과 다름없다</a:t>
            </a:r>
            <a:r>
              <a:rPr lang="en-US" altLang="ko-KR" sz="1600" dirty="0" smtClean="0"/>
              <a:t>. </a:t>
            </a:r>
            <a:r>
              <a:rPr lang="ko-KR" altLang="en-US" sz="1600" dirty="0" smtClean="0"/>
              <a:t>책의 노예들은 자신과 일상에서 도피하기 위해 책을 읽는다</a:t>
            </a:r>
            <a:r>
              <a:rPr lang="en-US" altLang="ko-KR" sz="1600" dirty="0" smtClean="0"/>
              <a:t>. </a:t>
            </a:r>
            <a:r>
              <a:rPr lang="ko-KR" altLang="en-US" sz="1600" dirty="0" smtClean="0"/>
              <a:t>독서의 </a:t>
            </a:r>
            <a:r>
              <a:rPr lang="ko-KR" altLang="en-US" sz="1600" dirty="0" err="1" smtClean="0"/>
              <a:t>임계치를</a:t>
            </a:r>
            <a:r>
              <a:rPr lang="ko-KR" altLang="en-US" sz="1600" dirty="0" smtClean="0"/>
              <a:t> 넘을 때 비로소 우리는 변화와 성장을 경험한다</a:t>
            </a:r>
            <a:r>
              <a:rPr lang="en-US" altLang="ko-KR" sz="1600" dirty="0" smtClean="0"/>
              <a:t>. </a:t>
            </a:r>
            <a:r>
              <a:rPr lang="ko-KR" altLang="en-US" sz="1600" dirty="0" smtClean="0"/>
              <a:t>그리고 내적 변화와 성장은 외적 현실로 나타난다</a:t>
            </a:r>
            <a:r>
              <a:rPr lang="en-US" altLang="ko-KR" sz="1600" dirty="0" smtClean="0"/>
              <a:t>.</a:t>
            </a:r>
            <a:endParaRPr lang="ko-KR" altLang="en-US" sz="1600" dirty="0" smtClean="0"/>
          </a:p>
          <a:p>
            <a:pPr latinLnBrk="0"/>
            <a:endParaRPr lang="en-US" altLang="ko-KR" sz="1600" dirty="0" smtClean="0"/>
          </a:p>
          <a:p>
            <a:pPr latinLnBrk="0"/>
            <a:endParaRPr lang="en-US" altLang="ko-KR" sz="1600" dirty="0" smtClean="0"/>
          </a:p>
        </p:txBody>
      </p:sp>
      <p:sp>
        <p:nvSpPr>
          <p:cNvPr id="5" name="직사각형 4"/>
          <p:cNvSpPr/>
          <p:nvPr/>
        </p:nvSpPr>
        <p:spPr>
          <a:xfrm>
            <a:off x="467544" y="260648"/>
            <a:ext cx="8136904" cy="113877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ko-KR" b="1" dirty="0" smtClean="0"/>
              <a:t>PART03 </a:t>
            </a:r>
            <a:r>
              <a:rPr lang="ko-KR" altLang="en-US" b="1" dirty="0" smtClean="0"/>
              <a:t>책  제대로 읽는 법은 따로 있다 </a:t>
            </a:r>
            <a:endParaRPr lang="en-US" altLang="ko-KR" b="1" dirty="0" smtClean="0"/>
          </a:p>
          <a:p>
            <a:r>
              <a:rPr lang="ko-KR" altLang="en-US" dirty="0"/>
              <a:t/>
            </a:r>
            <a:br>
              <a:rPr lang="ko-KR" altLang="en-US" dirty="0"/>
            </a:br>
            <a:r>
              <a:rPr lang="en-US" altLang="ko-KR" sz="1600" dirty="0"/>
              <a:t>- </a:t>
            </a:r>
            <a:r>
              <a:rPr lang="ko-KR" altLang="en-US" sz="1600" dirty="0" smtClean="0"/>
              <a:t>비효율적인 독서법이 문제다</a:t>
            </a:r>
            <a:r>
              <a:rPr lang="en-US" altLang="ko-KR" sz="1600" dirty="0" smtClean="0"/>
              <a:t>. </a:t>
            </a:r>
            <a:r>
              <a:rPr lang="ko-KR" altLang="en-US" sz="1600" dirty="0" smtClean="0"/>
              <a:t>글자 하나하나에 매몰되지 마라</a:t>
            </a:r>
            <a:r>
              <a:rPr lang="en-US" altLang="ko-KR" sz="1600" dirty="0" smtClean="0"/>
              <a:t>. – </a:t>
            </a:r>
            <a:r>
              <a:rPr lang="ko-KR" altLang="en-US" sz="1600" dirty="0" smtClean="0"/>
              <a:t>책의 노예가 될 것인가 주인이 될 것인가</a:t>
            </a:r>
            <a:endParaRPr lang="ko-KR" altLang="en-US" sz="1600" dirty="0"/>
          </a:p>
        </p:txBody>
      </p:sp>
      <p:sp>
        <p:nvSpPr>
          <p:cNvPr id="6" name="슬라이드 번호 개체 틀 15"/>
          <p:cNvSpPr txBox="1">
            <a:spLocks/>
          </p:cNvSpPr>
          <p:nvPr/>
        </p:nvSpPr>
        <p:spPr>
          <a:xfrm>
            <a:off x="6372200" y="6381328"/>
            <a:ext cx="24100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algn="r" defTabSz="914400" rtl="0" eaLnBrk="1" latinLnBrk="1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2CEB9E3-907B-4C9E-8669-48B8CFAF986F}" type="slidenum">
              <a:rPr lang="ko-KR" altLang="en-US" sz="1500" smtClean="0">
                <a:solidFill>
                  <a:schemeClr val="tx1"/>
                </a:solidFill>
                <a:latin typeface="+mj-ea"/>
                <a:ea typeface="+mj-ea"/>
              </a:rPr>
              <a:pPr/>
              <a:t>12</a:t>
            </a:fld>
            <a:r>
              <a:rPr lang="ko-KR" altLang="en-US" sz="1500" dirty="0" smtClean="0">
                <a:solidFill>
                  <a:schemeClr val="tx1"/>
                </a:solidFill>
                <a:latin typeface="+mj-ea"/>
                <a:ea typeface="+mj-ea"/>
              </a:rPr>
              <a:t>  </a:t>
            </a:r>
            <a:r>
              <a:rPr lang="en-US" altLang="ko-KR" sz="1500" dirty="0" smtClean="0">
                <a:solidFill>
                  <a:schemeClr val="tx1"/>
                </a:solidFill>
                <a:latin typeface="+mj-ea"/>
                <a:ea typeface="+mj-ea"/>
              </a:rPr>
              <a:t>/ 28     </a:t>
            </a:r>
            <a:endParaRPr lang="ko-KR" altLang="en-US" sz="1500" dirty="0">
              <a:solidFill>
                <a:schemeClr val="tx1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56184594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412777"/>
            <a:ext cx="8229600" cy="295232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atinLnBrk="0"/>
            <a:endParaRPr lang="en-US" altLang="ko-KR" sz="1600" dirty="0" smtClean="0"/>
          </a:p>
          <a:p>
            <a:pPr latinLnBrk="0"/>
            <a:r>
              <a:rPr lang="ko-KR" altLang="en-US" sz="1600" dirty="0" smtClean="0"/>
              <a:t>독서에 대한 생각부터 바꾸자</a:t>
            </a:r>
            <a:endParaRPr lang="en-US" altLang="ko-KR" sz="1600" dirty="0" smtClean="0"/>
          </a:p>
          <a:p>
            <a:pPr marL="466725" indent="-77788" latinLnBrk="0">
              <a:buFontTx/>
              <a:buChar char="-"/>
            </a:pPr>
            <a:r>
              <a:rPr lang="en-US" altLang="ko-KR" sz="1600" dirty="0" smtClean="0"/>
              <a:t>100</a:t>
            </a:r>
            <a:r>
              <a:rPr lang="ko-KR" altLang="en-US" sz="1600" dirty="0" smtClean="0"/>
              <a:t>만 권의 책을 읽어버리겠다</a:t>
            </a:r>
            <a:r>
              <a:rPr lang="en-US" altLang="ko-KR" sz="1600" dirty="0" smtClean="0"/>
              <a:t>. </a:t>
            </a:r>
            <a:r>
              <a:rPr lang="ko-KR" altLang="en-US" sz="1600" dirty="0" smtClean="0"/>
              <a:t>하루에 </a:t>
            </a:r>
            <a:r>
              <a:rPr lang="en-US" altLang="ko-KR" sz="1600" dirty="0" smtClean="0"/>
              <a:t>100</a:t>
            </a:r>
            <a:r>
              <a:rPr lang="ko-KR" altLang="en-US" sz="1600" dirty="0" smtClean="0"/>
              <a:t>권의 책을 읽어버리겠다</a:t>
            </a:r>
            <a:r>
              <a:rPr lang="en-US" altLang="ko-KR" sz="1600" dirty="0" smtClean="0"/>
              <a:t>. </a:t>
            </a:r>
            <a:r>
              <a:rPr lang="ko-KR" altLang="en-US" sz="1600" dirty="0" smtClean="0"/>
              <a:t>도서관에 있는 책을 모조리 다 먹어 치워버리겠다</a:t>
            </a:r>
            <a:r>
              <a:rPr lang="en-US" altLang="ko-KR" sz="1600" dirty="0" smtClean="0"/>
              <a:t>. </a:t>
            </a:r>
            <a:r>
              <a:rPr lang="ko-KR" altLang="en-US" sz="1600" dirty="0" smtClean="0"/>
              <a:t>이 세상에서 독서를 가장 많이 한 사람이 되겠다</a:t>
            </a:r>
            <a:r>
              <a:rPr lang="en-US" altLang="ko-KR" sz="1600" dirty="0" smtClean="0"/>
              <a:t>. </a:t>
            </a:r>
            <a:r>
              <a:rPr lang="ko-KR" altLang="en-US" sz="1600" dirty="0" smtClean="0"/>
              <a:t>독서로 위대한 인생을 살아낼 것이다</a:t>
            </a:r>
            <a:r>
              <a:rPr lang="en-US" altLang="ko-KR" sz="1600" dirty="0" smtClean="0"/>
              <a:t>. </a:t>
            </a:r>
            <a:r>
              <a:rPr lang="ko-KR" altLang="en-US" sz="1600" dirty="0" smtClean="0"/>
              <a:t>위대한 독서로 위대한 인물이 될 것이다</a:t>
            </a:r>
            <a:r>
              <a:rPr lang="en-US" altLang="ko-KR" sz="1600" dirty="0" smtClean="0"/>
              <a:t>. </a:t>
            </a:r>
          </a:p>
          <a:p>
            <a:pPr marL="466725" indent="-77788" latinLnBrk="0">
              <a:buFontTx/>
              <a:buChar char="-"/>
            </a:pPr>
            <a:endParaRPr lang="en-US" altLang="ko-KR" sz="1600" dirty="0" smtClean="0"/>
          </a:p>
          <a:p>
            <a:pPr latinLnBrk="0"/>
            <a:r>
              <a:rPr lang="ko-KR" altLang="en-US" sz="1600" dirty="0" smtClean="0"/>
              <a:t>독서 초보에게는 안구 회귀 운동이 무의식적으로 일어난다</a:t>
            </a:r>
            <a:r>
              <a:rPr lang="en-US" altLang="ko-KR" sz="1600" dirty="0" smtClean="0"/>
              <a:t>. </a:t>
            </a:r>
            <a:r>
              <a:rPr lang="ko-KR" altLang="en-US" sz="1600" dirty="0" smtClean="0"/>
              <a:t>뇌의 사고력이 못 받쳐주는 사람들의 가장 큰 특징은 바로 안구 회귀 현상이다</a:t>
            </a:r>
            <a:r>
              <a:rPr lang="en-US" altLang="ko-KR" sz="1600" dirty="0" smtClean="0"/>
              <a:t>. </a:t>
            </a:r>
            <a:r>
              <a:rPr lang="ko-KR" altLang="en-US" sz="1600" dirty="0" smtClean="0"/>
              <a:t>독서의 속도는 생각의 속도이다</a:t>
            </a:r>
            <a:r>
              <a:rPr lang="en-US" altLang="ko-KR" sz="1600" dirty="0" smtClean="0"/>
              <a:t>. </a:t>
            </a:r>
            <a:r>
              <a:rPr lang="ko-KR" altLang="en-US" sz="1600" dirty="0" smtClean="0"/>
              <a:t>독서는 눈이 아니라 뇌의 활동이다</a:t>
            </a:r>
            <a:r>
              <a:rPr lang="en-US" altLang="ko-KR" sz="1600" dirty="0" smtClean="0"/>
              <a:t>. </a:t>
            </a:r>
          </a:p>
          <a:p>
            <a:pPr latinLnBrk="0"/>
            <a:endParaRPr lang="en-US" altLang="ko-KR" sz="1600" dirty="0" smtClean="0"/>
          </a:p>
        </p:txBody>
      </p:sp>
      <p:sp>
        <p:nvSpPr>
          <p:cNvPr id="5" name="직사각형 4"/>
          <p:cNvSpPr/>
          <p:nvPr/>
        </p:nvSpPr>
        <p:spPr>
          <a:xfrm>
            <a:off x="395536" y="332657"/>
            <a:ext cx="8280920" cy="89255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ko-KR" b="1" dirty="0" smtClean="0"/>
              <a:t>PART04 </a:t>
            </a:r>
            <a:r>
              <a:rPr lang="ko-KR" altLang="en-US" b="1" dirty="0" smtClean="0"/>
              <a:t>독서가 재미없고 힘든가</a:t>
            </a:r>
            <a:endParaRPr lang="en-US" altLang="ko-KR" b="1" dirty="0" smtClean="0"/>
          </a:p>
          <a:p>
            <a:r>
              <a:rPr lang="en-US" altLang="ko-KR" b="1" dirty="0" smtClean="0"/>
              <a:t>PART05</a:t>
            </a:r>
            <a:r>
              <a:rPr lang="ko-KR" altLang="en-US" b="1" dirty="0" smtClean="0"/>
              <a:t>  이것은 지금까지의 독서법과 다르다 </a:t>
            </a:r>
            <a:endParaRPr lang="en-US" altLang="ko-KR" b="1" dirty="0" smtClean="0"/>
          </a:p>
          <a:p>
            <a:endParaRPr lang="ko-KR" altLang="en-US" sz="1600" dirty="0"/>
          </a:p>
        </p:txBody>
      </p:sp>
      <p:sp>
        <p:nvSpPr>
          <p:cNvPr id="6" name="슬라이드 번호 개체 틀 15"/>
          <p:cNvSpPr txBox="1">
            <a:spLocks/>
          </p:cNvSpPr>
          <p:nvPr/>
        </p:nvSpPr>
        <p:spPr>
          <a:xfrm>
            <a:off x="6372200" y="6381328"/>
            <a:ext cx="24100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algn="r" defTabSz="914400" rtl="0" eaLnBrk="1" latinLnBrk="1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2CEB9E3-907B-4C9E-8669-48B8CFAF986F}" type="slidenum">
              <a:rPr lang="ko-KR" altLang="en-US" sz="1500" smtClean="0">
                <a:solidFill>
                  <a:schemeClr val="tx1"/>
                </a:solidFill>
                <a:latin typeface="+mj-ea"/>
                <a:ea typeface="+mj-ea"/>
              </a:rPr>
              <a:pPr/>
              <a:t>13</a:t>
            </a:fld>
            <a:r>
              <a:rPr lang="ko-KR" altLang="en-US" sz="1500" dirty="0" smtClean="0">
                <a:solidFill>
                  <a:schemeClr val="tx1"/>
                </a:solidFill>
                <a:latin typeface="+mj-ea"/>
                <a:ea typeface="+mj-ea"/>
              </a:rPr>
              <a:t>  </a:t>
            </a:r>
            <a:r>
              <a:rPr lang="en-US" altLang="ko-KR" sz="1500" dirty="0" smtClean="0">
                <a:solidFill>
                  <a:schemeClr val="tx1"/>
                </a:solidFill>
                <a:latin typeface="+mj-ea"/>
                <a:ea typeface="+mj-ea"/>
              </a:rPr>
              <a:t>/ 28     </a:t>
            </a:r>
            <a:endParaRPr lang="ko-KR" altLang="en-US" sz="1500" dirty="0">
              <a:solidFill>
                <a:schemeClr val="tx1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56184594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atinLnBrk="0"/>
            <a:endParaRPr lang="en-US" altLang="ko-KR" sz="1600" dirty="0" smtClean="0"/>
          </a:p>
          <a:p>
            <a:pPr latinLnBrk="0"/>
            <a:r>
              <a:rPr lang="ko-KR" altLang="en-US" sz="1600" dirty="0" smtClean="0"/>
              <a:t>우리가 무언가를 배우거나 익힐 때 실력이 처음부터 향상되지 않고 </a:t>
            </a:r>
            <a:r>
              <a:rPr lang="ko-KR" altLang="en-US" sz="1600" dirty="0" err="1" smtClean="0"/>
              <a:t>평탄면이라는</a:t>
            </a:r>
            <a:r>
              <a:rPr lang="ko-KR" altLang="en-US" sz="1600" dirty="0" smtClean="0"/>
              <a:t> 지루한 시간을 통과해야만 하는 이유는 </a:t>
            </a:r>
            <a:r>
              <a:rPr lang="ko-KR" altLang="en-US" sz="1600" dirty="0" err="1" smtClean="0"/>
              <a:t>미엘린</a:t>
            </a:r>
            <a:r>
              <a:rPr lang="ko-KR" altLang="en-US" sz="1600" dirty="0" smtClean="0"/>
              <a:t> 응고 과정을 거쳐야 시냅스를 제대로 이용할 수 있기 때문이다 </a:t>
            </a:r>
            <a:endParaRPr lang="en-US" altLang="ko-KR" sz="1600" dirty="0" smtClean="0"/>
          </a:p>
          <a:p>
            <a:pPr latinLnBrk="0"/>
            <a:endParaRPr lang="en-US" altLang="ko-KR" sz="1600" dirty="0" smtClean="0"/>
          </a:p>
          <a:p>
            <a:pPr latinLnBrk="0"/>
            <a:r>
              <a:rPr lang="ko-KR" altLang="en-US" sz="1600" dirty="0" smtClean="0"/>
              <a:t>공감각 </a:t>
            </a:r>
            <a:r>
              <a:rPr lang="ko-KR" altLang="en-US" sz="1600" dirty="0" err="1" smtClean="0"/>
              <a:t>리딩이란</a:t>
            </a:r>
            <a:r>
              <a:rPr lang="en-US" altLang="ko-KR" sz="1600" dirty="0" smtClean="0"/>
              <a:t>: </a:t>
            </a:r>
            <a:r>
              <a:rPr lang="ko-KR" altLang="en-US" sz="1600" dirty="0" smtClean="0"/>
              <a:t>뇌의 서로 다른 복합적인 감각들을 깨워 통합적으로 작동 </a:t>
            </a:r>
            <a:endParaRPr lang="en-US" altLang="ko-KR" sz="1600" dirty="0" smtClean="0"/>
          </a:p>
          <a:p>
            <a:pPr latinLnBrk="0"/>
            <a:r>
              <a:rPr lang="ko-KR" altLang="en-US" sz="1600" dirty="0" smtClean="0"/>
              <a:t>공감각 </a:t>
            </a:r>
            <a:r>
              <a:rPr lang="ko-KR" altLang="en-US" sz="1600" dirty="0" err="1" smtClean="0"/>
              <a:t>리딩</a:t>
            </a:r>
            <a:r>
              <a:rPr lang="ko-KR" altLang="en-US" sz="1600" dirty="0" smtClean="0"/>
              <a:t> </a:t>
            </a:r>
            <a:r>
              <a:rPr lang="ko-KR" altLang="en-US" sz="1600" dirty="0" err="1" smtClean="0"/>
              <a:t>훈련법이</a:t>
            </a:r>
            <a:r>
              <a:rPr lang="ko-KR" altLang="en-US" sz="1600" dirty="0" smtClean="0"/>
              <a:t> 필요한 이유</a:t>
            </a:r>
            <a:r>
              <a:rPr lang="en-US" altLang="ko-KR" sz="1600" dirty="0" smtClean="0"/>
              <a:t>: </a:t>
            </a:r>
            <a:r>
              <a:rPr lang="ko-KR" altLang="en-US" sz="1600" dirty="0" smtClean="0"/>
              <a:t>평소 우리가 거의 사용하지 않는 감각들을 일깨우고 뇌를 자극시켜 활성화</a:t>
            </a:r>
            <a:r>
              <a:rPr lang="en-US" altLang="ko-KR" sz="1600" dirty="0" smtClean="0"/>
              <a:t>. </a:t>
            </a:r>
            <a:r>
              <a:rPr lang="ko-KR" altLang="en-US" sz="1600" dirty="0" smtClean="0"/>
              <a:t>우리 뇌는 여러 가지 감각을 동시에 사용해서 책을 읽거나 공부를 하면 휠씬 더 잘할 수 있다</a:t>
            </a:r>
            <a:r>
              <a:rPr lang="en-US" altLang="ko-KR" sz="1600" dirty="0" smtClean="0"/>
              <a:t>. </a:t>
            </a:r>
          </a:p>
          <a:p>
            <a:pPr latinLnBrk="0"/>
            <a:endParaRPr lang="en-US" altLang="ko-KR" sz="1600" dirty="0" smtClean="0"/>
          </a:p>
          <a:p>
            <a:pPr latinLnBrk="0"/>
            <a:r>
              <a:rPr lang="ko-KR" altLang="en-US" sz="1600" dirty="0" smtClean="0"/>
              <a:t>공감각 </a:t>
            </a:r>
            <a:r>
              <a:rPr lang="ko-KR" altLang="en-US" sz="1600" dirty="0" err="1" smtClean="0"/>
              <a:t>리딩</a:t>
            </a:r>
            <a:r>
              <a:rPr lang="ko-KR" altLang="en-US" sz="1600" dirty="0" smtClean="0"/>
              <a:t> 훈련법</a:t>
            </a:r>
            <a:r>
              <a:rPr lang="en-US" altLang="ko-KR" sz="1600" dirty="0" smtClean="0"/>
              <a:t>: </a:t>
            </a:r>
            <a:r>
              <a:rPr lang="ko-KR" altLang="en-US" sz="1600" dirty="0" smtClean="0"/>
              <a:t>우뇌 자극 스킬 훈련법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우뇌 자극 사이클 </a:t>
            </a:r>
            <a:r>
              <a:rPr lang="ko-KR" altLang="en-US" sz="1600" dirty="0" err="1" smtClean="0"/>
              <a:t>리딩</a:t>
            </a:r>
            <a:r>
              <a:rPr lang="ko-KR" altLang="en-US" sz="1600" dirty="0" smtClean="0"/>
              <a:t> 훈련법</a:t>
            </a:r>
            <a:r>
              <a:rPr lang="en-US" altLang="ko-KR" sz="1600" dirty="0" smtClean="0"/>
              <a:t>, 45</a:t>
            </a:r>
            <a:r>
              <a:rPr lang="ko-KR" altLang="en-US" sz="1600" dirty="0" smtClean="0"/>
              <a:t>도 리딩 훈련법</a:t>
            </a:r>
            <a:r>
              <a:rPr lang="en-US" altLang="ko-KR" sz="1600" dirty="0" smtClean="0"/>
              <a:t>, 90</a:t>
            </a:r>
            <a:r>
              <a:rPr lang="ko-KR" altLang="en-US" sz="1600" dirty="0" smtClean="0"/>
              <a:t>도 리딩 훈련법</a:t>
            </a:r>
            <a:r>
              <a:rPr lang="en-US" altLang="ko-KR" sz="1600" dirty="0" smtClean="0"/>
              <a:t>, SOC </a:t>
            </a:r>
            <a:r>
              <a:rPr lang="ko-KR" altLang="en-US" sz="1600" dirty="0" err="1" smtClean="0"/>
              <a:t>리딩</a:t>
            </a:r>
            <a:r>
              <a:rPr lang="ko-KR" altLang="en-US" sz="1600" dirty="0" smtClean="0"/>
              <a:t> 훈련법 </a:t>
            </a:r>
            <a:endParaRPr lang="en-US" altLang="ko-KR" sz="1600" dirty="0" smtClean="0"/>
          </a:p>
        </p:txBody>
      </p:sp>
      <p:sp>
        <p:nvSpPr>
          <p:cNvPr id="5" name="직사각형 4"/>
          <p:cNvSpPr/>
          <p:nvPr/>
        </p:nvSpPr>
        <p:spPr>
          <a:xfrm>
            <a:off x="467544" y="260648"/>
            <a:ext cx="8136904" cy="89255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ko-KR" b="1" dirty="0" smtClean="0"/>
              <a:t>PART06 </a:t>
            </a:r>
            <a:r>
              <a:rPr lang="ko-KR" altLang="en-US" b="1" dirty="0" smtClean="0"/>
              <a:t>인생을 바꾸는 </a:t>
            </a:r>
            <a:r>
              <a:rPr lang="ko-KR" altLang="en-US" b="1" dirty="0" err="1" smtClean="0"/>
              <a:t>쿼텀</a:t>
            </a:r>
            <a:r>
              <a:rPr lang="ko-KR" altLang="en-US" b="1" dirty="0" smtClean="0"/>
              <a:t> </a:t>
            </a:r>
            <a:r>
              <a:rPr lang="ko-KR" altLang="en-US" b="1" dirty="0" err="1" smtClean="0"/>
              <a:t>리딩</a:t>
            </a:r>
            <a:r>
              <a:rPr lang="ko-KR" altLang="en-US" b="1" dirty="0" smtClean="0"/>
              <a:t> 스킬 </a:t>
            </a:r>
            <a:r>
              <a:rPr lang="en-US" altLang="ko-KR" b="1" dirty="0" smtClean="0"/>
              <a:t>1</a:t>
            </a:r>
            <a:r>
              <a:rPr lang="ko-KR" altLang="en-US" b="1" dirty="0" smtClean="0"/>
              <a:t>단계</a:t>
            </a:r>
            <a:endParaRPr lang="en-US" altLang="ko-KR" b="1" dirty="0" smtClean="0"/>
          </a:p>
          <a:p>
            <a:r>
              <a:rPr lang="ko-KR" altLang="en-US" b="1" dirty="0" smtClean="0"/>
              <a:t> </a:t>
            </a:r>
            <a:r>
              <a:rPr lang="ko-KR" altLang="en-US" dirty="0"/>
              <a:t/>
            </a:r>
            <a:br>
              <a:rPr lang="ko-KR" altLang="en-US" dirty="0"/>
            </a:br>
            <a:r>
              <a:rPr lang="en-US" altLang="ko-KR" sz="1600" dirty="0"/>
              <a:t>- </a:t>
            </a:r>
            <a:r>
              <a:rPr lang="ko-KR" altLang="en-US" sz="1600" dirty="0" smtClean="0"/>
              <a:t>왜 </a:t>
            </a:r>
            <a:r>
              <a:rPr lang="en-US" altLang="ko-KR" sz="1600" dirty="0" smtClean="0"/>
              <a:t>3</a:t>
            </a:r>
            <a:r>
              <a:rPr lang="ko-KR" altLang="en-US" sz="1600" dirty="0" smtClean="0"/>
              <a:t>주가 필요한가</a:t>
            </a:r>
            <a:r>
              <a:rPr lang="en-US" altLang="ko-KR" sz="1600" dirty="0" smtClean="0"/>
              <a:t>, - </a:t>
            </a:r>
            <a:r>
              <a:rPr lang="ko-KR" altLang="en-US" sz="1600" dirty="0" smtClean="0"/>
              <a:t>공감각 </a:t>
            </a:r>
            <a:r>
              <a:rPr lang="ko-KR" altLang="en-US" sz="1600" dirty="0" err="1" smtClean="0"/>
              <a:t>리딩</a:t>
            </a:r>
            <a:r>
              <a:rPr lang="ko-KR" altLang="en-US" sz="1600" dirty="0" smtClean="0"/>
              <a:t> 훈련법</a:t>
            </a:r>
            <a:endParaRPr lang="ko-KR" altLang="en-US" sz="1600" dirty="0"/>
          </a:p>
        </p:txBody>
      </p:sp>
      <p:sp>
        <p:nvSpPr>
          <p:cNvPr id="6" name="슬라이드 번호 개체 틀 15"/>
          <p:cNvSpPr txBox="1">
            <a:spLocks/>
          </p:cNvSpPr>
          <p:nvPr/>
        </p:nvSpPr>
        <p:spPr>
          <a:xfrm>
            <a:off x="6372200" y="6381328"/>
            <a:ext cx="24100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algn="r" defTabSz="914400" rtl="0" eaLnBrk="1" latinLnBrk="1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2CEB9E3-907B-4C9E-8669-48B8CFAF986F}" type="slidenum">
              <a:rPr lang="ko-KR" altLang="en-US" sz="1500" smtClean="0">
                <a:solidFill>
                  <a:schemeClr val="tx1"/>
                </a:solidFill>
                <a:latin typeface="+mj-ea"/>
                <a:ea typeface="+mj-ea"/>
              </a:rPr>
              <a:pPr/>
              <a:t>14</a:t>
            </a:fld>
            <a:r>
              <a:rPr lang="ko-KR" altLang="en-US" sz="1500" dirty="0" smtClean="0">
                <a:solidFill>
                  <a:schemeClr val="tx1"/>
                </a:solidFill>
                <a:latin typeface="+mj-ea"/>
                <a:ea typeface="+mj-ea"/>
              </a:rPr>
              <a:t>  </a:t>
            </a:r>
            <a:r>
              <a:rPr lang="en-US" altLang="ko-KR" sz="1500" dirty="0" smtClean="0">
                <a:solidFill>
                  <a:schemeClr val="tx1"/>
                </a:solidFill>
                <a:latin typeface="+mj-ea"/>
                <a:ea typeface="+mj-ea"/>
              </a:rPr>
              <a:t>/ 28     </a:t>
            </a:r>
            <a:endParaRPr lang="ko-KR" altLang="en-US" sz="1500" dirty="0">
              <a:solidFill>
                <a:schemeClr val="tx1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56184594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atinLnBrk="0"/>
            <a:endParaRPr lang="en-US" altLang="ko-KR" sz="1600" dirty="0" smtClean="0"/>
          </a:p>
          <a:p>
            <a:pPr latinLnBrk="0"/>
            <a:r>
              <a:rPr lang="en-US" altLang="ko-KR" sz="1600" dirty="0" smtClean="0"/>
              <a:t>1</a:t>
            </a:r>
            <a:r>
              <a:rPr lang="ko-KR" altLang="en-US" sz="1600" dirty="0" smtClean="0"/>
              <a:t>단계 우뇌 자극 스킬</a:t>
            </a:r>
            <a:r>
              <a:rPr lang="en-US" altLang="ko-KR" sz="1600" dirty="0" smtClean="0"/>
              <a:t>: </a:t>
            </a:r>
            <a:r>
              <a:rPr lang="ko-KR" altLang="en-US" sz="1600" dirty="0" smtClean="0"/>
              <a:t>양쪽 눈 독서 즉 좌뇌 </a:t>
            </a:r>
            <a:r>
              <a:rPr lang="ko-KR" altLang="en-US" sz="1600" dirty="0" err="1" smtClean="0"/>
              <a:t>중심형</a:t>
            </a:r>
            <a:r>
              <a:rPr lang="ko-KR" altLang="en-US" sz="1600" dirty="0" smtClean="0"/>
              <a:t> 독서에서 벗어나기 위한 간단한 훈련법</a:t>
            </a:r>
            <a:r>
              <a:rPr lang="en-US" altLang="ko-KR" sz="1600" dirty="0" smtClean="0"/>
              <a:t>. </a:t>
            </a:r>
            <a:r>
              <a:rPr lang="ko-KR" altLang="en-US" sz="1600" b="1" dirty="0" smtClean="0"/>
              <a:t>독서를 할 때 오른 쪽 눈을 의도적으로 감고 왼쪽 눈으로만 독서를 </a:t>
            </a:r>
            <a:r>
              <a:rPr lang="en-US" altLang="ko-KR" sz="1600" b="1" dirty="0" smtClean="0"/>
              <a:t>5</a:t>
            </a:r>
            <a:r>
              <a:rPr lang="ko-KR" altLang="en-US" sz="1600" b="1" dirty="0" smtClean="0"/>
              <a:t>분 혹은 </a:t>
            </a:r>
            <a:r>
              <a:rPr lang="en-US" altLang="ko-KR" sz="1600" b="1" dirty="0" smtClean="0"/>
              <a:t>10</a:t>
            </a:r>
            <a:r>
              <a:rPr lang="ko-KR" altLang="en-US" sz="1600" b="1" dirty="0" smtClean="0"/>
              <a:t>분간 하는 것</a:t>
            </a:r>
            <a:r>
              <a:rPr lang="en-US" altLang="ko-KR" sz="1600" dirty="0" smtClean="0"/>
              <a:t>. 5-10</a:t>
            </a:r>
            <a:r>
              <a:rPr lang="ko-KR" altLang="en-US" sz="1600" dirty="0" smtClean="0"/>
              <a:t>분 정도 봤다면 이번에는 반대로 왼쪽 눈으로만 한 페이지 전체를 보라</a:t>
            </a:r>
            <a:r>
              <a:rPr lang="en-US" altLang="ko-KR" sz="1600" dirty="0" smtClean="0"/>
              <a:t>. </a:t>
            </a:r>
            <a:r>
              <a:rPr lang="ko-KR" altLang="en-US" sz="1600" dirty="0" smtClean="0"/>
              <a:t>오른쪽 눈은 초점이 정확히 잘 맞고 좁은 부분만 보인다</a:t>
            </a:r>
            <a:r>
              <a:rPr lang="en-US" altLang="ko-KR" sz="1600" dirty="0" smtClean="0"/>
              <a:t>. </a:t>
            </a:r>
            <a:r>
              <a:rPr lang="ko-KR" altLang="en-US" sz="1600" dirty="0" smtClean="0"/>
              <a:t>반대로 왼쪽 눈은 초점이 잘 맞지 않지만 넓은 부분을 볼 수 있디</a:t>
            </a:r>
            <a:r>
              <a:rPr lang="en-US" altLang="ko-KR" sz="1600" dirty="0" smtClean="0"/>
              <a:t>. </a:t>
            </a:r>
            <a:r>
              <a:rPr lang="ko-KR" altLang="en-US" sz="1600" dirty="0" smtClean="0"/>
              <a:t>바로 이 차이를 독서에 이용하는 것이다</a:t>
            </a:r>
            <a:r>
              <a:rPr lang="en-US" altLang="ko-KR" sz="1600" dirty="0" smtClean="0"/>
              <a:t>. </a:t>
            </a:r>
          </a:p>
          <a:p>
            <a:pPr latinLnBrk="0"/>
            <a:endParaRPr lang="en-US" altLang="ko-KR" sz="1600" dirty="0" smtClean="0"/>
          </a:p>
          <a:p>
            <a:pPr latinLnBrk="0"/>
            <a:r>
              <a:rPr lang="ko-KR" altLang="en-US" sz="1600" dirty="0" smtClean="0"/>
              <a:t>우뇌는 주변 시야를 통제하는 힘을 가지고 있다</a:t>
            </a:r>
            <a:r>
              <a:rPr lang="en-US" altLang="ko-KR" sz="1600" dirty="0" smtClean="0"/>
              <a:t>. </a:t>
            </a:r>
            <a:r>
              <a:rPr lang="ko-KR" altLang="en-US" sz="1600" dirty="0" smtClean="0"/>
              <a:t>그래서 우뇌가 발달할수록 주변 시야를 잘 볼 수 있고 결국에는 </a:t>
            </a:r>
            <a:r>
              <a:rPr lang="ko-KR" altLang="en-US" sz="1600" dirty="0" err="1" smtClean="0"/>
              <a:t>원페이지</a:t>
            </a:r>
            <a:r>
              <a:rPr lang="ko-KR" altLang="en-US" sz="1600" dirty="0" smtClean="0"/>
              <a:t> </a:t>
            </a:r>
            <a:r>
              <a:rPr lang="ko-KR" altLang="en-US" sz="1600" dirty="0" err="1" smtClean="0"/>
              <a:t>리딩도</a:t>
            </a:r>
            <a:r>
              <a:rPr lang="ko-KR" altLang="en-US" sz="1600" dirty="0" smtClean="0"/>
              <a:t> 가능 </a:t>
            </a:r>
            <a:endParaRPr lang="en-US" altLang="ko-KR" sz="1600" dirty="0" smtClean="0"/>
          </a:p>
          <a:p>
            <a:pPr latinLnBrk="0"/>
            <a:endParaRPr lang="en-US" altLang="ko-KR" sz="1600" dirty="0" smtClean="0"/>
          </a:p>
          <a:p>
            <a:pPr latinLnBrk="0"/>
            <a:r>
              <a:rPr lang="ko-KR" altLang="en-US" sz="1600" dirty="0" smtClean="0"/>
              <a:t>한 줄씩 읽기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두 줄씩 읽기 다섯 줄씩 일기 대각선 한 줄씩 읽기 </a:t>
            </a:r>
            <a:endParaRPr lang="en-US" altLang="ko-KR" sz="1600" dirty="0" smtClean="0"/>
          </a:p>
          <a:p>
            <a:pPr latinLnBrk="0"/>
            <a:endParaRPr lang="en-US" altLang="ko-KR" sz="1600" dirty="0" smtClean="0"/>
          </a:p>
          <a:p>
            <a:pPr latinLnBrk="0"/>
            <a:endParaRPr lang="en-US" altLang="ko-KR" sz="1600" dirty="0" smtClean="0"/>
          </a:p>
        </p:txBody>
      </p:sp>
      <p:sp>
        <p:nvSpPr>
          <p:cNvPr id="5" name="직사각형 4"/>
          <p:cNvSpPr/>
          <p:nvPr/>
        </p:nvSpPr>
        <p:spPr>
          <a:xfrm>
            <a:off x="467544" y="260648"/>
            <a:ext cx="8136904" cy="89255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ko-KR" b="1" dirty="0" smtClean="0"/>
              <a:t>PART06 </a:t>
            </a:r>
            <a:r>
              <a:rPr lang="ko-KR" altLang="en-US" b="1" dirty="0" smtClean="0"/>
              <a:t>인생을 바꾸는 </a:t>
            </a:r>
            <a:r>
              <a:rPr lang="ko-KR" altLang="en-US" b="1" dirty="0" err="1" smtClean="0"/>
              <a:t>퀀텀</a:t>
            </a:r>
            <a:r>
              <a:rPr lang="ko-KR" altLang="en-US" b="1" dirty="0" smtClean="0"/>
              <a:t> </a:t>
            </a:r>
            <a:r>
              <a:rPr lang="ko-KR" altLang="en-US" b="1" dirty="0" err="1" smtClean="0"/>
              <a:t>리딩</a:t>
            </a:r>
            <a:r>
              <a:rPr lang="ko-KR" altLang="en-US" b="1" dirty="0" smtClean="0"/>
              <a:t> 스킬</a:t>
            </a:r>
            <a:endParaRPr lang="en-US" altLang="ko-KR" b="1" dirty="0" smtClean="0"/>
          </a:p>
          <a:p>
            <a:r>
              <a:rPr lang="ko-KR" altLang="en-US" b="1" dirty="0" smtClean="0"/>
              <a:t> </a:t>
            </a:r>
            <a:r>
              <a:rPr lang="ko-KR" altLang="en-US" dirty="0"/>
              <a:t/>
            </a:r>
            <a:br>
              <a:rPr lang="ko-KR" altLang="en-US" dirty="0"/>
            </a:br>
            <a:r>
              <a:rPr lang="en-US" altLang="ko-KR" sz="1600" dirty="0"/>
              <a:t>- </a:t>
            </a:r>
            <a:r>
              <a:rPr lang="ko-KR" altLang="en-US" sz="1600" dirty="0" smtClean="0"/>
              <a:t>우뇌 활용 </a:t>
            </a:r>
            <a:r>
              <a:rPr lang="en-US" altLang="ko-KR" sz="1600" dirty="0" smtClean="0"/>
              <a:t>&amp; </a:t>
            </a:r>
            <a:r>
              <a:rPr lang="ko-KR" altLang="en-US" sz="1600" dirty="0" smtClean="0"/>
              <a:t>무의식 활성화 훈련 </a:t>
            </a:r>
            <a:endParaRPr lang="ko-KR" altLang="en-US" sz="1600" dirty="0"/>
          </a:p>
        </p:txBody>
      </p:sp>
      <p:sp>
        <p:nvSpPr>
          <p:cNvPr id="6" name="슬라이드 번호 개체 틀 15"/>
          <p:cNvSpPr txBox="1">
            <a:spLocks/>
          </p:cNvSpPr>
          <p:nvPr/>
        </p:nvSpPr>
        <p:spPr>
          <a:xfrm>
            <a:off x="6372200" y="6381328"/>
            <a:ext cx="24100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algn="r" defTabSz="914400" rtl="0" eaLnBrk="1" latinLnBrk="1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2CEB9E3-907B-4C9E-8669-48B8CFAF986F}" type="slidenum">
              <a:rPr lang="ko-KR" altLang="en-US" sz="1500" smtClean="0">
                <a:solidFill>
                  <a:schemeClr val="tx1"/>
                </a:solidFill>
                <a:latin typeface="+mj-ea"/>
                <a:ea typeface="+mj-ea"/>
              </a:rPr>
              <a:pPr/>
              <a:t>15</a:t>
            </a:fld>
            <a:r>
              <a:rPr lang="ko-KR" altLang="en-US" sz="1500" dirty="0" smtClean="0">
                <a:solidFill>
                  <a:schemeClr val="tx1"/>
                </a:solidFill>
                <a:latin typeface="+mj-ea"/>
                <a:ea typeface="+mj-ea"/>
              </a:rPr>
              <a:t>  </a:t>
            </a:r>
            <a:r>
              <a:rPr lang="en-US" altLang="ko-KR" sz="1500" dirty="0" smtClean="0">
                <a:solidFill>
                  <a:schemeClr val="tx1"/>
                </a:solidFill>
                <a:latin typeface="+mj-ea"/>
                <a:ea typeface="+mj-ea"/>
              </a:rPr>
              <a:t>/ 28     </a:t>
            </a:r>
            <a:endParaRPr lang="ko-KR" altLang="en-US" sz="1500" dirty="0">
              <a:solidFill>
                <a:schemeClr val="tx1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56184594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EB9E3-907B-4C9E-8669-48B8CFAF986F}" type="slidenum">
              <a:rPr lang="ko-KR" altLang="en-US" smtClean="0"/>
              <a:pPr/>
              <a:t>16</a:t>
            </a:fld>
            <a:endParaRPr lang="ko-KR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476671"/>
            <a:ext cx="3456384" cy="5779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620688"/>
            <a:ext cx="3244627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5868144" y="332656"/>
            <a:ext cx="18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smtClean="0"/>
              <a:t>다섯 줄씩 읽기</a:t>
            </a:r>
            <a:endParaRPr lang="ko-KR" altLang="en-US" sz="1400" b="1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EB9E3-907B-4C9E-8669-48B8CFAF986F}" type="slidenum">
              <a:rPr lang="ko-KR" altLang="en-US" smtClean="0"/>
              <a:pPr/>
              <a:t>17</a:t>
            </a:fld>
            <a:endParaRPr lang="ko-KR" alt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260648"/>
            <a:ext cx="3744416" cy="2840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3429000"/>
            <a:ext cx="3816424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932040" y="908720"/>
            <a:ext cx="37850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대각선 세 줄씩 읽기</a:t>
            </a:r>
            <a:r>
              <a:rPr lang="en-US" altLang="ko-KR" dirty="0" smtClean="0"/>
              <a:t>: </a:t>
            </a:r>
            <a:r>
              <a:rPr lang="ko-KR" altLang="en-US" dirty="0" smtClean="0"/>
              <a:t>한 줄씩 읽기가</a:t>
            </a:r>
            <a:endParaRPr lang="en-US" altLang="ko-KR" dirty="0" smtClean="0"/>
          </a:p>
          <a:p>
            <a:r>
              <a:rPr lang="ko-KR" altLang="en-US" dirty="0" smtClean="0"/>
              <a:t> 익숙해지면 세 줄씩 읽어 내려간다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716016" y="4222829"/>
            <a:ext cx="441659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원 페이지 읽기</a:t>
            </a:r>
            <a:r>
              <a:rPr lang="en-US" altLang="ko-KR" dirty="0" smtClean="0"/>
              <a:t>: </a:t>
            </a:r>
            <a:r>
              <a:rPr lang="ko-KR" altLang="en-US" dirty="0" smtClean="0"/>
              <a:t>시선을 페이지 가운데에 </a:t>
            </a:r>
            <a:endParaRPr lang="en-US" altLang="ko-KR" dirty="0" smtClean="0"/>
          </a:p>
          <a:p>
            <a:r>
              <a:rPr lang="ko-KR" altLang="en-US" dirty="0" smtClean="0"/>
              <a:t>고정하는 연습을 계속해 나가면 한 페이지 </a:t>
            </a:r>
            <a:endParaRPr lang="en-US" altLang="ko-KR" dirty="0" smtClean="0"/>
          </a:p>
          <a:p>
            <a:r>
              <a:rPr lang="ko-KR" altLang="en-US" dirty="0" smtClean="0"/>
              <a:t>전체를 한 번에 볼 수 있도록 연습한다</a:t>
            </a:r>
            <a:r>
              <a:rPr lang="en-US" altLang="ko-KR" dirty="0" smtClean="0"/>
              <a:t>. </a:t>
            </a:r>
            <a:endParaRPr lang="ko-KR" alt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latinLnBrk="0"/>
            <a:endParaRPr lang="en-US" altLang="ko-KR" sz="1600" dirty="0" smtClean="0"/>
          </a:p>
          <a:p>
            <a:pPr latinLnBrk="0"/>
            <a:r>
              <a:rPr lang="en-US" altLang="ko-KR" sz="1600" dirty="0" smtClean="0"/>
              <a:t>2</a:t>
            </a:r>
            <a:r>
              <a:rPr lang="ko-KR" altLang="en-US" sz="1600" dirty="0" smtClean="0"/>
              <a:t>단계 시공간 자극 스킬</a:t>
            </a:r>
            <a:r>
              <a:rPr lang="en-US" altLang="ko-KR" sz="1600" dirty="0" smtClean="0"/>
              <a:t>: </a:t>
            </a:r>
            <a:r>
              <a:rPr lang="ko-KR" altLang="en-US" sz="1600" b="1" dirty="0" smtClean="0"/>
              <a:t>책을 </a:t>
            </a:r>
            <a:r>
              <a:rPr lang="en-US" altLang="ko-KR" sz="1600" b="1" dirty="0" smtClean="0"/>
              <a:t>45</a:t>
            </a:r>
            <a:r>
              <a:rPr lang="ko-KR" altLang="en-US" sz="1600" b="1" dirty="0" smtClean="0"/>
              <a:t>도만 기울여도 세상이 기울어진 것 같은 느낌을 준다</a:t>
            </a:r>
            <a:r>
              <a:rPr lang="en-US" altLang="ko-KR" sz="1600" b="1" dirty="0" smtClean="0"/>
              <a:t>. </a:t>
            </a:r>
            <a:r>
              <a:rPr lang="ko-KR" altLang="en-US" sz="1600" dirty="0" smtClean="0"/>
              <a:t>그리고 익숙해지면 책을 아예 </a:t>
            </a:r>
            <a:r>
              <a:rPr lang="en-US" altLang="ko-KR" sz="1600" dirty="0" smtClean="0"/>
              <a:t>0</a:t>
            </a:r>
            <a:r>
              <a:rPr lang="ko-KR" altLang="en-US" sz="1600" dirty="0" smtClean="0"/>
              <a:t>도로 기울여서 읽어보라</a:t>
            </a:r>
            <a:r>
              <a:rPr lang="en-US" altLang="ko-KR" sz="1600" dirty="0" smtClean="0"/>
              <a:t>. </a:t>
            </a:r>
            <a:r>
              <a:rPr lang="ko-KR" altLang="en-US" sz="1600" dirty="0" smtClean="0"/>
              <a:t>이렇게 책을 읽는 환경을 의도적으로 바꾸어서 뇌의 잠자고 있는 다양한 독서 인자를 깨우면 효과는 상당하다</a:t>
            </a:r>
            <a:r>
              <a:rPr lang="en-US" altLang="ko-KR" sz="1600" dirty="0" smtClean="0"/>
              <a:t>. </a:t>
            </a:r>
          </a:p>
          <a:p>
            <a:pPr latinLnBrk="0"/>
            <a:endParaRPr lang="en-US" altLang="ko-KR" sz="1600" dirty="0" smtClean="0"/>
          </a:p>
          <a:p>
            <a:pPr latinLnBrk="0"/>
            <a:r>
              <a:rPr lang="ko-KR" altLang="en-US" sz="1600" dirty="0" smtClean="0"/>
              <a:t>책을 </a:t>
            </a:r>
            <a:r>
              <a:rPr lang="en-US" altLang="ko-KR" sz="1600" dirty="0" smtClean="0"/>
              <a:t>45</a:t>
            </a:r>
            <a:r>
              <a:rPr lang="ko-KR" altLang="en-US" sz="1600" dirty="0" smtClean="0"/>
              <a:t>도 혹은 </a:t>
            </a:r>
            <a:r>
              <a:rPr lang="en-US" altLang="ko-KR" sz="1600" dirty="0" smtClean="0"/>
              <a:t>90</a:t>
            </a:r>
            <a:r>
              <a:rPr lang="ko-KR" altLang="en-US" sz="1600" dirty="0" smtClean="0"/>
              <a:t>도로 돌린 상태에서 독서를 하게 되면 뇌의 고정된 사고 패턴에 변화와 자극을 주어 뇌가 새롭게 활성화되고 새로운 시냅스를 형성할 수 있는 기초 근육을 길러진다</a:t>
            </a:r>
            <a:r>
              <a:rPr lang="en-US" altLang="ko-KR" sz="1600" dirty="0" smtClean="0"/>
              <a:t>. </a:t>
            </a:r>
            <a:r>
              <a:rPr lang="ko-KR" altLang="en-US" sz="1600" dirty="0" smtClean="0"/>
              <a:t>그렇다 뇌가 바뀌는 것이다</a:t>
            </a:r>
            <a:r>
              <a:rPr lang="en-US" altLang="ko-KR" sz="1600" dirty="0" smtClean="0"/>
              <a:t>. </a:t>
            </a:r>
          </a:p>
          <a:p>
            <a:pPr latinLnBrk="0"/>
            <a:endParaRPr lang="en-US" altLang="ko-KR" sz="1600" dirty="0" smtClean="0"/>
          </a:p>
          <a:p>
            <a:pPr latinLnBrk="0"/>
            <a:r>
              <a:rPr lang="en-US" altLang="ko-KR" sz="1600" dirty="0" smtClean="0"/>
              <a:t>3</a:t>
            </a:r>
            <a:r>
              <a:rPr lang="ko-KR" altLang="en-US" sz="1600" dirty="0" smtClean="0"/>
              <a:t>단계</a:t>
            </a:r>
            <a:r>
              <a:rPr lang="en-US" altLang="ko-KR" sz="1600" dirty="0" smtClean="0"/>
              <a:t> </a:t>
            </a:r>
            <a:r>
              <a:rPr lang="ko-KR" altLang="en-US" sz="1600" dirty="0" smtClean="0"/>
              <a:t>의식 혁명 </a:t>
            </a:r>
            <a:r>
              <a:rPr lang="ko-KR" altLang="en-US" sz="1600" dirty="0" err="1" smtClean="0"/>
              <a:t>리딩</a:t>
            </a:r>
            <a:r>
              <a:rPr lang="ko-KR" altLang="en-US" sz="1600" dirty="0" smtClean="0"/>
              <a:t> 스킬</a:t>
            </a:r>
            <a:r>
              <a:rPr lang="en-US" altLang="ko-KR" sz="1600" dirty="0" smtClean="0"/>
              <a:t>: </a:t>
            </a:r>
            <a:r>
              <a:rPr lang="ko-KR" altLang="en-US" sz="1600" b="1" dirty="0" smtClean="0"/>
              <a:t>의식을 바꾸어 독서력을 증가 시키는 훈련법</a:t>
            </a:r>
            <a:r>
              <a:rPr lang="en-US" altLang="ko-KR" sz="1600" b="1" dirty="0" smtClean="0"/>
              <a:t>. </a:t>
            </a:r>
            <a:r>
              <a:rPr lang="ko-KR" altLang="en-US" sz="1600" dirty="0" smtClean="0"/>
              <a:t>모든 것은 의식에 달려 있다</a:t>
            </a:r>
            <a:r>
              <a:rPr lang="en-US" altLang="ko-KR" sz="1600" dirty="0" smtClean="0"/>
              <a:t>. </a:t>
            </a:r>
          </a:p>
          <a:p>
            <a:pPr latinLnBrk="0"/>
            <a:endParaRPr lang="en-US" altLang="ko-KR" sz="1600" dirty="0" smtClean="0"/>
          </a:p>
          <a:p>
            <a:pPr latinLnBrk="0"/>
            <a:r>
              <a:rPr lang="ko-KR" altLang="en-US" sz="1600" dirty="0" smtClean="0"/>
              <a:t>성취인의 구호 훈련 단계 </a:t>
            </a:r>
            <a:endParaRPr lang="en-US" altLang="ko-KR" sz="1600" dirty="0" smtClean="0"/>
          </a:p>
          <a:p>
            <a:pPr lvl="1" latinLnBrk="0">
              <a:buNone/>
            </a:pPr>
            <a:r>
              <a:rPr lang="en-US" altLang="ko-KR" sz="1600" dirty="0" smtClean="0"/>
              <a:t>1</a:t>
            </a:r>
            <a:r>
              <a:rPr lang="ko-KR" altLang="en-US" sz="1600" dirty="0" smtClean="0"/>
              <a:t>단계</a:t>
            </a:r>
            <a:r>
              <a:rPr lang="en-US" altLang="ko-KR" sz="1600" dirty="0" smtClean="0"/>
              <a:t>: </a:t>
            </a:r>
            <a:r>
              <a:rPr lang="ko-KR" altLang="en-US" sz="1600" dirty="0" smtClean="0"/>
              <a:t>양손을 머리 위에 올린다</a:t>
            </a:r>
            <a:endParaRPr lang="en-US" altLang="ko-KR" sz="1600" dirty="0" smtClean="0"/>
          </a:p>
          <a:p>
            <a:pPr lvl="1" latinLnBrk="0">
              <a:buNone/>
            </a:pPr>
            <a:r>
              <a:rPr lang="en-US" altLang="ko-KR" sz="1600" dirty="0" smtClean="0"/>
              <a:t>2</a:t>
            </a:r>
            <a:r>
              <a:rPr lang="ko-KR" altLang="en-US" sz="1600" dirty="0" smtClean="0"/>
              <a:t>단계</a:t>
            </a:r>
            <a:r>
              <a:rPr lang="en-US" altLang="ko-KR" sz="1600" dirty="0" smtClean="0"/>
              <a:t>: </a:t>
            </a:r>
            <a:r>
              <a:rPr lang="ko-KR" altLang="en-US" sz="1600" dirty="0" smtClean="0"/>
              <a:t>나는 세계 최고의 </a:t>
            </a:r>
            <a:r>
              <a:rPr lang="en-US" altLang="ko-KR" sz="1600" dirty="0" smtClean="0"/>
              <a:t>OO</a:t>
            </a:r>
            <a:r>
              <a:rPr lang="ko-KR" altLang="en-US" sz="1600" dirty="0" smtClean="0"/>
              <a:t>다 라고 외친다</a:t>
            </a:r>
            <a:endParaRPr lang="en-US" altLang="ko-KR" sz="1600" dirty="0" smtClean="0"/>
          </a:p>
          <a:p>
            <a:pPr lvl="1" latinLnBrk="0">
              <a:buNone/>
            </a:pPr>
            <a:r>
              <a:rPr lang="en-US" altLang="ko-KR" sz="1600" dirty="0" smtClean="0"/>
              <a:t>3</a:t>
            </a:r>
            <a:r>
              <a:rPr lang="ko-KR" altLang="en-US" sz="1600" dirty="0" smtClean="0"/>
              <a:t>단계</a:t>
            </a:r>
            <a:r>
              <a:rPr lang="en-US" altLang="ko-KR" sz="1600" dirty="0" smtClean="0"/>
              <a:t>: </a:t>
            </a:r>
            <a:r>
              <a:rPr lang="ko-KR" altLang="en-US" sz="1600" dirty="0" smtClean="0"/>
              <a:t>나는 세계 최고의 </a:t>
            </a:r>
            <a:r>
              <a:rPr lang="en-US" altLang="ko-KR" sz="1600" dirty="0" smtClean="0"/>
              <a:t>OO</a:t>
            </a:r>
            <a:r>
              <a:rPr lang="ko-KR" altLang="en-US" sz="1600" dirty="0" smtClean="0"/>
              <a:t>라는 사실을 상상하고 의식하고 실제로 그렇게 확신한다</a:t>
            </a:r>
            <a:endParaRPr lang="en-US" altLang="ko-KR" sz="1600" dirty="0" smtClean="0"/>
          </a:p>
          <a:p>
            <a:pPr lvl="1" latinLnBrk="0">
              <a:buNone/>
            </a:pPr>
            <a:r>
              <a:rPr lang="en-US" altLang="ko-KR" sz="1600" dirty="0" smtClean="0"/>
              <a:t>4</a:t>
            </a:r>
            <a:r>
              <a:rPr lang="ko-KR" altLang="en-US" sz="1600" dirty="0" smtClean="0"/>
              <a:t>단계</a:t>
            </a:r>
            <a:r>
              <a:rPr lang="en-US" altLang="ko-KR" sz="1600" dirty="0" smtClean="0"/>
              <a:t>: </a:t>
            </a:r>
            <a:r>
              <a:rPr lang="ko-KR" altLang="en-US" sz="1600" dirty="0" smtClean="0"/>
              <a:t>세계 최고라는 마음가짐으로 실제 </a:t>
            </a:r>
            <a:r>
              <a:rPr lang="en-US" altLang="ko-KR" sz="1600" dirty="0" smtClean="0"/>
              <a:t>OO</a:t>
            </a:r>
            <a:r>
              <a:rPr lang="ko-KR" altLang="en-US" sz="1600" dirty="0" smtClean="0"/>
              <a:t>를 한다</a:t>
            </a:r>
            <a:r>
              <a:rPr lang="en-US" altLang="ko-KR" sz="1600" dirty="0" smtClean="0"/>
              <a:t>.</a:t>
            </a:r>
          </a:p>
          <a:p>
            <a:pPr latinLnBrk="0"/>
            <a:endParaRPr lang="en-US" altLang="ko-KR" sz="1600" dirty="0" smtClean="0"/>
          </a:p>
          <a:p>
            <a:r>
              <a:rPr lang="ko-KR" altLang="en-US" sz="1600" dirty="0" smtClean="0"/>
              <a:t>놀랍게 변해 있을 자신을 상상하라</a:t>
            </a:r>
            <a:r>
              <a:rPr lang="en-US" altLang="ko-KR" sz="1600" dirty="0" smtClean="0"/>
              <a:t>. </a:t>
            </a:r>
            <a:r>
              <a:rPr lang="ko-KR" altLang="en-US" sz="1600" dirty="0" smtClean="0"/>
              <a:t>그렇다고 상상으로만 그쳐서는 안 된다</a:t>
            </a:r>
            <a:r>
              <a:rPr lang="en-US" altLang="ko-KR" sz="1600" dirty="0" smtClean="0"/>
              <a:t>. </a:t>
            </a:r>
            <a:r>
              <a:rPr lang="ko-KR" altLang="en-US" sz="1600" b="1" dirty="0" smtClean="0"/>
              <a:t>자기 자신이 진짜 독서 천재가 될 수 있다는 것을 의식하고 믿어야 한다</a:t>
            </a:r>
            <a:r>
              <a:rPr lang="en-US" altLang="ko-KR" sz="1600" dirty="0" smtClean="0"/>
              <a:t>. </a:t>
            </a:r>
            <a:r>
              <a:rPr lang="ko-KR" altLang="en-US" sz="1600" dirty="0" smtClean="0"/>
              <a:t>의식 강화 훈련 후 책을 읽는 것과 그냥 읽는 것은 하늘과 땅만큼 효과의 차이를 보인다</a:t>
            </a:r>
            <a:r>
              <a:rPr lang="en-US" altLang="ko-KR" sz="1600" dirty="0" smtClean="0"/>
              <a:t>.</a:t>
            </a:r>
            <a:endParaRPr lang="ko-KR" altLang="en-US" sz="1600" dirty="0"/>
          </a:p>
        </p:txBody>
      </p:sp>
      <p:sp>
        <p:nvSpPr>
          <p:cNvPr id="6" name="슬라이드 번호 개체 틀 15"/>
          <p:cNvSpPr txBox="1">
            <a:spLocks/>
          </p:cNvSpPr>
          <p:nvPr/>
        </p:nvSpPr>
        <p:spPr>
          <a:xfrm>
            <a:off x="6372200" y="6381328"/>
            <a:ext cx="24100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algn="r" defTabSz="914400" rtl="0" eaLnBrk="1" latinLnBrk="1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2CEB9E3-907B-4C9E-8669-48B8CFAF986F}" type="slidenum">
              <a:rPr lang="ko-KR" altLang="en-US" sz="1500" smtClean="0">
                <a:solidFill>
                  <a:schemeClr val="tx1"/>
                </a:solidFill>
                <a:latin typeface="+mj-ea"/>
                <a:ea typeface="+mj-ea"/>
              </a:rPr>
              <a:pPr/>
              <a:t>18</a:t>
            </a:fld>
            <a:r>
              <a:rPr lang="ko-KR" altLang="en-US" sz="1500" dirty="0" smtClean="0">
                <a:solidFill>
                  <a:schemeClr val="tx1"/>
                </a:solidFill>
                <a:latin typeface="+mj-ea"/>
                <a:ea typeface="+mj-ea"/>
              </a:rPr>
              <a:t>  </a:t>
            </a:r>
            <a:r>
              <a:rPr lang="en-US" altLang="ko-KR" sz="1500" dirty="0" smtClean="0">
                <a:solidFill>
                  <a:schemeClr val="tx1"/>
                </a:solidFill>
                <a:latin typeface="+mj-ea"/>
                <a:ea typeface="+mj-ea"/>
              </a:rPr>
              <a:t>/ 28     </a:t>
            </a:r>
            <a:endParaRPr lang="ko-KR" altLang="en-US" sz="1500" dirty="0">
              <a:solidFill>
                <a:schemeClr val="tx1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56184594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atinLnBrk="0"/>
            <a:endParaRPr lang="en-US" altLang="ko-KR" sz="1600" dirty="0" smtClean="0"/>
          </a:p>
          <a:p>
            <a:pPr latinLnBrk="0"/>
            <a:r>
              <a:rPr lang="ko-KR" altLang="en-US" sz="1600" dirty="0" smtClean="0"/>
              <a:t>의식 혁명 </a:t>
            </a:r>
            <a:r>
              <a:rPr lang="ko-KR" altLang="en-US" sz="1600" dirty="0" err="1" smtClean="0"/>
              <a:t>리딩</a:t>
            </a:r>
            <a:r>
              <a:rPr lang="ko-KR" altLang="en-US" sz="1600" dirty="0" smtClean="0"/>
              <a:t> 스킬 단계</a:t>
            </a:r>
            <a:endParaRPr lang="en-US" altLang="ko-KR" sz="1600" dirty="0" smtClean="0"/>
          </a:p>
          <a:p>
            <a:pPr latinLnBrk="0">
              <a:buFont typeface="+mj-lt"/>
              <a:buAutoNum type="arabicPeriod"/>
            </a:pPr>
            <a:r>
              <a:rPr lang="ko-KR" altLang="en-US" sz="1600" dirty="0" smtClean="0"/>
              <a:t>자세를 바로 앉는다</a:t>
            </a:r>
            <a:endParaRPr lang="en-US" altLang="ko-KR" sz="1600" dirty="0" smtClean="0"/>
          </a:p>
          <a:p>
            <a:pPr lvl="1" latinLnBrk="0">
              <a:buFontTx/>
              <a:buChar char="-"/>
            </a:pPr>
            <a:r>
              <a:rPr lang="ko-KR" altLang="en-US" sz="1600" dirty="0" smtClean="0"/>
              <a:t>엉덩이에서 머리까지 일직선으로 허리를 펴고 앉는다</a:t>
            </a:r>
            <a:endParaRPr lang="en-US" altLang="ko-KR" sz="1600" dirty="0" smtClean="0"/>
          </a:p>
          <a:p>
            <a:pPr lvl="1" latinLnBrk="0">
              <a:buFontTx/>
              <a:buChar char="-"/>
            </a:pPr>
            <a:r>
              <a:rPr lang="ko-KR" altLang="en-US" sz="1600" dirty="0" err="1" smtClean="0"/>
              <a:t>두손은</a:t>
            </a:r>
            <a:r>
              <a:rPr lang="ko-KR" altLang="en-US" sz="1600" dirty="0" smtClean="0"/>
              <a:t> </a:t>
            </a:r>
            <a:r>
              <a:rPr lang="ko-KR" altLang="en-US" sz="1600" dirty="0" smtClean="0"/>
              <a:t>무릎 위에 올려 놓고 눈을 감는다</a:t>
            </a:r>
            <a:endParaRPr lang="en-US" altLang="ko-KR" sz="1200" dirty="0" smtClean="0"/>
          </a:p>
          <a:p>
            <a:pPr latinLnBrk="0">
              <a:buFont typeface="+mj-lt"/>
              <a:buAutoNum type="arabicPeriod"/>
            </a:pPr>
            <a:r>
              <a:rPr lang="ko-KR" altLang="en-US" sz="1600" dirty="0" smtClean="0"/>
              <a:t>시선을 </a:t>
            </a:r>
            <a:r>
              <a:rPr lang="en-US" altLang="ko-KR" sz="1600" dirty="0" smtClean="0"/>
              <a:t>4</a:t>
            </a:r>
            <a:r>
              <a:rPr lang="ko-KR" altLang="en-US" sz="1600" dirty="0" smtClean="0"/>
              <a:t>도 밑으로 두고 집중한다</a:t>
            </a:r>
            <a:endParaRPr lang="en-US" altLang="ko-KR" sz="1600" dirty="0" smtClean="0"/>
          </a:p>
          <a:p>
            <a:pPr lvl="1" latinLnBrk="0">
              <a:buFontTx/>
              <a:buChar char="-"/>
            </a:pPr>
            <a:r>
              <a:rPr lang="ko-KR" altLang="en-US" sz="1600" dirty="0" smtClean="0"/>
              <a:t>코로 숨을 마시며 아랫배로 숨을 채워라</a:t>
            </a:r>
            <a:endParaRPr lang="en-US" altLang="ko-KR" sz="1600" dirty="0" smtClean="0"/>
          </a:p>
          <a:p>
            <a:pPr lvl="1" latinLnBrk="0">
              <a:buFontTx/>
              <a:buChar char="-"/>
            </a:pPr>
            <a:r>
              <a:rPr lang="ko-KR" altLang="en-US" sz="1600" dirty="0" smtClean="0"/>
              <a:t>입으로 내시면서 아랫배의 숨을 빼내라</a:t>
            </a:r>
            <a:endParaRPr lang="en-US" altLang="ko-KR" sz="1600" dirty="0" smtClean="0"/>
          </a:p>
          <a:p>
            <a:pPr latinLnBrk="0">
              <a:buAutoNum type="arabicPeriod"/>
            </a:pPr>
            <a:r>
              <a:rPr lang="ko-KR" altLang="en-US" sz="1600" dirty="0" smtClean="0"/>
              <a:t>상상하라</a:t>
            </a:r>
            <a:endParaRPr lang="en-US" altLang="ko-KR" sz="1600" dirty="0" smtClean="0"/>
          </a:p>
          <a:p>
            <a:pPr lvl="1" latinLnBrk="0">
              <a:buFontTx/>
              <a:buChar char="-"/>
            </a:pPr>
            <a:r>
              <a:rPr lang="ko-KR" altLang="en-US" sz="1600" dirty="0" smtClean="0"/>
              <a:t>차분하고 집중된 상태에서 책을 단숨에 읽어버리는 상상을 한다</a:t>
            </a:r>
            <a:endParaRPr lang="en-US" altLang="ko-KR" sz="1600" dirty="0" smtClean="0"/>
          </a:p>
          <a:p>
            <a:pPr lvl="1" latinLnBrk="0">
              <a:buFontTx/>
              <a:buChar char="-"/>
            </a:pPr>
            <a:r>
              <a:rPr lang="ko-KR" altLang="en-US" sz="1600" dirty="0" smtClean="0"/>
              <a:t>놀랍도록 빠른 속도로 책을 읽는 모습을 이미지화한다 </a:t>
            </a:r>
            <a:endParaRPr lang="en-US" altLang="ko-KR" sz="1600" dirty="0" smtClean="0"/>
          </a:p>
          <a:p>
            <a:pPr latinLnBrk="0">
              <a:buAutoNum type="arabicPeriod"/>
            </a:pPr>
            <a:r>
              <a:rPr lang="ko-KR" altLang="en-US" sz="1600" dirty="0" smtClean="0"/>
              <a:t>적용하라</a:t>
            </a:r>
            <a:r>
              <a:rPr lang="en-US" altLang="ko-KR" sz="1600" dirty="0" smtClean="0"/>
              <a:t> </a:t>
            </a:r>
          </a:p>
          <a:p>
            <a:pPr lvl="1" latinLnBrk="0">
              <a:buFontTx/>
              <a:buChar char="-"/>
            </a:pPr>
            <a:r>
              <a:rPr lang="ko-KR" altLang="en-US" sz="1600" dirty="0" smtClean="0"/>
              <a:t>정말 빨리 책을 읽는 자신을 시각화하고 실제로 적용해서 정말 빨리 읽어본다</a:t>
            </a:r>
            <a:endParaRPr lang="en-US" altLang="ko-KR" sz="1600" dirty="0" smtClean="0"/>
          </a:p>
          <a:p>
            <a:pPr lvl="1" latinLnBrk="0">
              <a:buFontTx/>
              <a:buChar char="-"/>
            </a:pPr>
            <a:r>
              <a:rPr lang="ko-KR" altLang="en-US" sz="1600" dirty="0" smtClean="0"/>
              <a:t>이 때 처음에는 이해보다 속도에 그 다음 이해에 중점을 둔다</a:t>
            </a:r>
            <a:r>
              <a:rPr lang="en-US" altLang="ko-KR" sz="1600" dirty="0" smtClean="0"/>
              <a:t>. </a:t>
            </a:r>
          </a:p>
        </p:txBody>
      </p:sp>
      <p:sp>
        <p:nvSpPr>
          <p:cNvPr id="6" name="슬라이드 번호 개체 틀 15"/>
          <p:cNvSpPr txBox="1">
            <a:spLocks/>
          </p:cNvSpPr>
          <p:nvPr/>
        </p:nvSpPr>
        <p:spPr>
          <a:xfrm>
            <a:off x="6372200" y="6381328"/>
            <a:ext cx="24100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algn="r" defTabSz="914400" rtl="0" eaLnBrk="1" latinLnBrk="1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2CEB9E3-907B-4C9E-8669-48B8CFAF986F}" type="slidenum">
              <a:rPr lang="ko-KR" altLang="en-US" sz="1500" smtClean="0">
                <a:solidFill>
                  <a:schemeClr val="tx1"/>
                </a:solidFill>
                <a:latin typeface="+mj-ea"/>
                <a:ea typeface="+mj-ea"/>
              </a:rPr>
              <a:pPr/>
              <a:t>19</a:t>
            </a:fld>
            <a:r>
              <a:rPr lang="ko-KR" altLang="en-US" sz="1500" dirty="0" smtClean="0">
                <a:solidFill>
                  <a:schemeClr val="tx1"/>
                </a:solidFill>
                <a:latin typeface="+mj-ea"/>
                <a:ea typeface="+mj-ea"/>
              </a:rPr>
              <a:t>  </a:t>
            </a:r>
            <a:r>
              <a:rPr lang="en-US" altLang="ko-KR" sz="1500" dirty="0" smtClean="0">
                <a:solidFill>
                  <a:schemeClr val="tx1"/>
                </a:solidFill>
                <a:latin typeface="+mj-ea"/>
                <a:ea typeface="+mj-ea"/>
              </a:rPr>
              <a:t>/ 28     </a:t>
            </a:r>
            <a:endParaRPr lang="ko-KR" altLang="en-US" sz="1500" dirty="0">
              <a:solidFill>
                <a:schemeClr val="tx1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56184594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직사각형 71"/>
          <p:cNvSpPr/>
          <p:nvPr/>
        </p:nvSpPr>
        <p:spPr>
          <a:xfrm>
            <a:off x="1417368" y="1081265"/>
            <a:ext cx="3802704" cy="312274"/>
          </a:xfrm>
          <a:prstGeom prst="rect">
            <a:avLst/>
          </a:prstGeom>
          <a:solidFill>
            <a:srgbClr val="7AB53D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>
              <a:latin typeface="+mj-ea"/>
              <a:ea typeface="+mj-ea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410508" y="1052736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지은이</a:t>
            </a:r>
            <a:r>
              <a:rPr lang="en-US" altLang="ko-KR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: </a:t>
            </a:r>
            <a:r>
              <a:rPr lang="ko-KR" altLang="en-US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김병완 </a:t>
            </a:r>
            <a:r>
              <a:rPr lang="en-US" altLang="ko-KR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(</a:t>
            </a:r>
            <a:r>
              <a:rPr lang="ko-KR" altLang="en-US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필명 주선용</a:t>
            </a:r>
            <a:r>
              <a:rPr lang="en-US" altLang="ko-KR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)</a:t>
            </a:r>
          </a:p>
        </p:txBody>
      </p:sp>
      <p:cxnSp>
        <p:nvCxnSpPr>
          <p:cNvPr id="4" name="직선 연결선 3"/>
          <p:cNvCxnSpPr/>
          <p:nvPr/>
        </p:nvCxnSpPr>
        <p:spPr>
          <a:xfrm>
            <a:off x="683568" y="-371068"/>
            <a:ext cx="0" cy="7472476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직선 연결선 4"/>
          <p:cNvCxnSpPr/>
          <p:nvPr/>
        </p:nvCxnSpPr>
        <p:spPr>
          <a:xfrm flipH="1">
            <a:off x="692540" y="548680"/>
            <a:ext cx="9295796" cy="0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갈매기형 수장 36"/>
          <p:cNvSpPr/>
          <p:nvPr/>
        </p:nvSpPr>
        <p:spPr>
          <a:xfrm>
            <a:off x="1119251" y="1145026"/>
            <a:ext cx="140381" cy="154419"/>
          </a:xfrm>
          <a:prstGeom prst="chevron">
            <a:avLst/>
          </a:prstGeom>
          <a:solidFill>
            <a:srgbClr val="2721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38" name="갈매기형 수장 37"/>
          <p:cNvSpPr/>
          <p:nvPr/>
        </p:nvSpPr>
        <p:spPr>
          <a:xfrm>
            <a:off x="971600" y="1145026"/>
            <a:ext cx="140381" cy="154419"/>
          </a:xfrm>
          <a:prstGeom prst="chevron">
            <a:avLst/>
          </a:prstGeom>
          <a:solidFill>
            <a:srgbClr val="2721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692540" y="1844824"/>
            <a:ext cx="819994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latinLnBrk="0">
              <a:buFont typeface="Wingdings" pitchFamily="2" charset="2"/>
              <a:buChar char="§"/>
            </a:pPr>
            <a:r>
              <a:rPr lang="en-US" altLang="ko-KR" sz="1600" dirty="0">
                <a:latin typeface="+mj-ea"/>
                <a:ea typeface="+mj-ea"/>
              </a:rPr>
              <a:t>2017~ </a:t>
            </a:r>
            <a:r>
              <a:rPr lang="ko-KR" altLang="en-US" sz="1600" dirty="0" err="1">
                <a:latin typeface="+mj-ea"/>
                <a:ea typeface="+mj-ea"/>
              </a:rPr>
              <a:t>퀀텀북스</a:t>
            </a:r>
            <a:r>
              <a:rPr lang="ko-KR" altLang="en-US" sz="1600" dirty="0">
                <a:latin typeface="+mj-ea"/>
                <a:ea typeface="+mj-ea"/>
              </a:rPr>
              <a:t> 대표 </a:t>
            </a:r>
            <a:br>
              <a:rPr lang="ko-KR" altLang="en-US" sz="1600" dirty="0">
                <a:latin typeface="+mj-ea"/>
                <a:ea typeface="+mj-ea"/>
              </a:rPr>
            </a:br>
            <a:r>
              <a:rPr lang="en-US" altLang="ko-KR" sz="1600" dirty="0">
                <a:latin typeface="+mj-ea"/>
                <a:ea typeface="+mj-ea"/>
              </a:rPr>
              <a:t>2015~ </a:t>
            </a:r>
            <a:r>
              <a:rPr lang="ko-KR" altLang="en-US" sz="1600" dirty="0" err="1">
                <a:latin typeface="+mj-ea"/>
                <a:ea typeface="+mj-ea"/>
              </a:rPr>
              <a:t>한국퀀텀리딩센터</a:t>
            </a:r>
            <a:r>
              <a:rPr lang="ko-KR" altLang="en-US" sz="1600" dirty="0">
                <a:latin typeface="+mj-ea"/>
                <a:ea typeface="+mj-ea"/>
              </a:rPr>
              <a:t> </a:t>
            </a:r>
            <a:r>
              <a:rPr lang="ko-KR" altLang="en-US" sz="1600" dirty="0" err="1">
                <a:latin typeface="+mj-ea"/>
                <a:ea typeface="+mj-ea"/>
              </a:rPr>
              <a:t>김병완칼리지</a:t>
            </a:r>
            <a:r>
              <a:rPr lang="ko-KR" altLang="en-US" sz="1600" dirty="0">
                <a:latin typeface="+mj-ea"/>
                <a:ea typeface="+mj-ea"/>
              </a:rPr>
              <a:t> 대표 </a:t>
            </a:r>
            <a:br>
              <a:rPr lang="ko-KR" altLang="en-US" sz="1600" dirty="0">
                <a:latin typeface="+mj-ea"/>
                <a:ea typeface="+mj-ea"/>
              </a:rPr>
            </a:br>
            <a:r>
              <a:rPr lang="en-US" altLang="ko-KR" sz="1600" dirty="0">
                <a:latin typeface="+mj-ea"/>
                <a:ea typeface="+mj-ea"/>
              </a:rPr>
              <a:t>2013~ </a:t>
            </a:r>
            <a:r>
              <a:rPr lang="ko-KR" altLang="en-US" sz="1600" dirty="0">
                <a:latin typeface="+mj-ea"/>
                <a:ea typeface="+mj-ea"/>
              </a:rPr>
              <a:t>김병완 미래경영연구소 대표 </a:t>
            </a:r>
            <a:br>
              <a:rPr lang="ko-KR" altLang="en-US" sz="1600" dirty="0">
                <a:latin typeface="+mj-ea"/>
                <a:ea typeface="+mj-ea"/>
              </a:rPr>
            </a:br>
            <a:r>
              <a:rPr lang="en-US" altLang="ko-KR" sz="1600" dirty="0">
                <a:latin typeface="+mj-ea"/>
                <a:ea typeface="+mj-ea"/>
              </a:rPr>
              <a:t>1997~2008 </a:t>
            </a:r>
            <a:r>
              <a:rPr lang="ko-KR" altLang="en-US" sz="1600" dirty="0">
                <a:latin typeface="+mj-ea"/>
                <a:ea typeface="+mj-ea"/>
              </a:rPr>
              <a:t>삼성전자 무선사업부 </a:t>
            </a:r>
            <a:r>
              <a:rPr lang="ko-KR" altLang="en-US" sz="1600" dirty="0" smtClean="0">
                <a:latin typeface="+mj-ea"/>
                <a:ea typeface="+mj-ea"/>
              </a:rPr>
              <a:t>책임연구원</a:t>
            </a:r>
            <a:endParaRPr lang="en-US" altLang="ko-KR" sz="1600" dirty="0" smtClean="0">
              <a:latin typeface="+mj-ea"/>
              <a:ea typeface="+mj-ea"/>
            </a:endParaRPr>
          </a:p>
          <a:p>
            <a:pPr marL="285750" indent="-285750" latinLnBrk="0">
              <a:buFont typeface="Wingdings" pitchFamily="2" charset="2"/>
              <a:buChar char="§"/>
            </a:pPr>
            <a:endParaRPr lang="en-US" altLang="ko-KR" sz="1600" dirty="0" smtClean="0">
              <a:latin typeface="+mj-ea"/>
              <a:ea typeface="+mj-ea"/>
            </a:endParaRPr>
          </a:p>
          <a:p>
            <a:pPr marL="285750" indent="-285750" latinLnBrk="0">
              <a:buFont typeface="Wingdings" pitchFamily="2" charset="2"/>
              <a:buChar char="§"/>
            </a:pPr>
            <a:r>
              <a:rPr lang="ko-KR" altLang="en-US" sz="1600" dirty="0" smtClean="0">
                <a:latin typeface="+mj-ea"/>
                <a:ea typeface="+mj-ea"/>
              </a:rPr>
              <a:t> </a:t>
            </a:r>
            <a:r>
              <a:rPr lang="en-US" altLang="ko-KR" sz="1600" dirty="0" smtClean="0">
                <a:latin typeface="+mj-ea"/>
                <a:ea typeface="+mj-ea"/>
              </a:rPr>
              <a:t>TV</a:t>
            </a:r>
            <a:r>
              <a:rPr lang="ko-KR" altLang="en-US" sz="1600" dirty="0" smtClean="0">
                <a:latin typeface="+mj-ea"/>
                <a:ea typeface="+mj-ea"/>
              </a:rPr>
              <a:t>조선 </a:t>
            </a:r>
            <a:r>
              <a:rPr lang="en-US" altLang="ko-KR" sz="1600" dirty="0">
                <a:latin typeface="+mj-ea"/>
                <a:ea typeface="+mj-ea"/>
              </a:rPr>
              <a:t>live '</a:t>
            </a:r>
            <a:r>
              <a:rPr lang="ko-KR" altLang="en-US" sz="1600" dirty="0" err="1">
                <a:latin typeface="+mj-ea"/>
                <a:ea typeface="+mj-ea"/>
              </a:rPr>
              <a:t>투데이</a:t>
            </a:r>
            <a:r>
              <a:rPr lang="ko-KR" altLang="en-US" sz="1600" dirty="0">
                <a:latin typeface="+mj-ea"/>
                <a:ea typeface="+mj-ea"/>
              </a:rPr>
              <a:t> 인터뷰 참</a:t>
            </a:r>
            <a:r>
              <a:rPr lang="en-US" altLang="ko-KR" sz="1600" dirty="0">
                <a:latin typeface="+mj-ea"/>
                <a:ea typeface="+mj-ea"/>
              </a:rPr>
              <a:t>' </a:t>
            </a:r>
            <a:r>
              <a:rPr lang="ko-KR" altLang="en-US" sz="1600" dirty="0">
                <a:latin typeface="+mj-ea"/>
                <a:ea typeface="+mj-ea"/>
              </a:rPr>
              <a:t>출연</a:t>
            </a:r>
            <a:r>
              <a:rPr lang="en-US" altLang="ko-KR" sz="1600" dirty="0" smtClean="0">
                <a:latin typeface="+mj-ea"/>
                <a:ea typeface="+mj-ea"/>
              </a:rPr>
              <a:t>,</a:t>
            </a:r>
            <a:r>
              <a:rPr lang="en-US" altLang="ko-KR" sz="1600" dirty="0">
                <a:latin typeface="+mj-ea"/>
              </a:rPr>
              <a:t> TV </a:t>
            </a:r>
            <a:r>
              <a:rPr lang="ko-KR" altLang="en-US" sz="1600" dirty="0" smtClean="0">
                <a:latin typeface="+mj-ea"/>
                <a:ea typeface="+mj-ea"/>
              </a:rPr>
              <a:t>조선 </a:t>
            </a:r>
            <a:r>
              <a:rPr lang="ko-KR" altLang="en-US" sz="1600" dirty="0">
                <a:latin typeface="+mj-ea"/>
                <a:ea typeface="+mj-ea"/>
              </a:rPr>
              <a:t>시사뉴스 판 출연</a:t>
            </a:r>
            <a:r>
              <a:rPr lang="en-US" altLang="ko-KR" sz="1600" dirty="0">
                <a:latin typeface="+mj-ea"/>
                <a:ea typeface="+mj-ea"/>
              </a:rPr>
              <a:t>, </a:t>
            </a:r>
            <a:r>
              <a:rPr lang="ko-KR" altLang="en-US" sz="1600" dirty="0" smtClean="0">
                <a:latin typeface="+mj-ea"/>
                <a:ea typeface="+mj-ea"/>
              </a:rPr>
              <a:t>한국경제</a:t>
            </a:r>
            <a:r>
              <a:rPr lang="en-US" altLang="ko-KR" sz="1600" dirty="0">
                <a:latin typeface="+mj-ea"/>
              </a:rPr>
              <a:t> TV </a:t>
            </a:r>
            <a:r>
              <a:rPr lang="en-US" altLang="ko-KR" sz="1600" dirty="0" smtClean="0">
                <a:latin typeface="+mj-ea"/>
                <a:ea typeface="+mj-ea"/>
              </a:rPr>
              <a:t> </a:t>
            </a:r>
            <a:r>
              <a:rPr lang="ko-KR" altLang="en-US" sz="1600" dirty="0" err="1">
                <a:latin typeface="+mj-ea"/>
                <a:ea typeface="+mj-ea"/>
              </a:rPr>
              <a:t>스타북스</a:t>
            </a:r>
            <a:r>
              <a:rPr lang="ko-KR" altLang="en-US" sz="1600" dirty="0">
                <a:latin typeface="+mj-ea"/>
                <a:ea typeface="+mj-ea"/>
              </a:rPr>
              <a:t> 인터뷰</a:t>
            </a:r>
            <a:r>
              <a:rPr lang="en-US" altLang="ko-KR" sz="1600" dirty="0">
                <a:latin typeface="+mj-ea"/>
                <a:ea typeface="+mj-ea"/>
              </a:rPr>
              <a:t>, </a:t>
            </a:r>
            <a:r>
              <a:rPr lang="en-US" altLang="ko-KR" sz="1600" dirty="0" smtClean="0">
                <a:latin typeface="+mj-ea"/>
                <a:ea typeface="+mj-ea"/>
              </a:rPr>
              <a:t>KBS </a:t>
            </a:r>
            <a:r>
              <a:rPr lang="ko-KR" altLang="en-US" sz="1600" dirty="0">
                <a:latin typeface="+mj-ea"/>
                <a:ea typeface="+mj-ea"/>
              </a:rPr>
              <a:t>아나운서 양영은의 인터뷰 </a:t>
            </a:r>
            <a:r>
              <a:rPr lang="en-US" altLang="ko-KR" sz="1600" dirty="0">
                <a:latin typeface="+mj-ea"/>
                <a:ea typeface="+mj-ea"/>
              </a:rPr>
              <a:t>'</a:t>
            </a:r>
            <a:r>
              <a:rPr lang="ko-KR" altLang="en-US" sz="1600" dirty="0">
                <a:latin typeface="+mj-ea"/>
                <a:ea typeface="+mj-ea"/>
              </a:rPr>
              <a:t>선물</a:t>
            </a:r>
            <a:r>
              <a:rPr lang="en-US" altLang="ko-KR" sz="1600" dirty="0">
                <a:latin typeface="+mj-ea"/>
                <a:ea typeface="+mj-ea"/>
              </a:rPr>
              <a:t>' </a:t>
            </a:r>
            <a:r>
              <a:rPr lang="ko-KR" altLang="en-US" sz="1600" dirty="0">
                <a:latin typeface="+mj-ea"/>
                <a:ea typeface="+mj-ea"/>
              </a:rPr>
              <a:t>출연</a:t>
            </a:r>
            <a:r>
              <a:rPr lang="en-US" altLang="ko-KR" sz="1600" dirty="0">
                <a:latin typeface="+mj-ea"/>
                <a:ea typeface="+mj-ea"/>
              </a:rPr>
              <a:t>, </a:t>
            </a:r>
            <a:r>
              <a:rPr lang="ko-KR" altLang="en-US" sz="1600" dirty="0" err="1" smtClean="0">
                <a:latin typeface="+mj-ea"/>
                <a:ea typeface="+mj-ea"/>
              </a:rPr>
              <a:t>온북</a:t>
            </a:r>
            <a:r>
              <a:rPr lang="en-US" altLang="ko-KR" sz="1600" dirty="0">
                <a:latin typeface="+mj-ea"/>
              </a:rPr>
              <a:t> TV </a:t>
            </a:r>
            <a:r>
              <a:rPr lang="en-US" altLang="ko-KR" sz="1600" dirty="0" smtClean="0">
                <a:latin typeface="+mj-ea"/>
                <a:ea typeface="+mj-ea"/>
              </a:rPr>
              <a:t>- </a:t>
            </a:r>
            <a:r>
              <a:rPr lang="ko-KR" altLang="en-US" sz="1600" dirty="0" err="1">
                <a:latin typeface="+mj-ea"/>
                <a:ea typeface="+mj-ea"/>
              </a:rPr>
              <a:t>초의식</a:t>
            </a:r>
            <a:r>
              <a:rPr lang="ko-KR" altLang="en-US" sz="1600" dirty="0">
                <a:latin typeface="+mj-ea"/>
                <a:ea typeface="+mj-ea"/>
              </a:rPr>
              <a:t> </a:t>
            </a:r>
            <a:r>
              <a:rPr lang="ko-KR" altLang="en-US" sz="1600" dirty="0" err="1">
                <a:latin typeface="+mj-ea"/>
                <a:ea typeface="+mj-ea"/>
              </a:rPr>
              <a:t>독서법소개</a:t>
            </a:r>
            <a:r>
              <a:rPr lang="en-US" altLang="ko-KR" sz="1600" dirty="0">
                <a:latin typeface="+mj-ea"/>
                <a:ea typeface="+mj-ea"/>
              </a:rPr>
              <a:t>, 2013</a:t>
            </a:r>
            <a:r>
              <a:rPr lang="ko-KR" altLang="en-US" sz="1600" dirty="0">
                <a:latin typeface="+mj-ea"/>
                <a:ea typeface="+mj-ea"/>
              </a:rPr>
              <a:t>년 </a:t>
            </a:r>
            <a:r>
              <a:rPr lang="en-US" altLang="ko-KR" sz="1600" dirty="0">
                <a:latin typeface="+mj-ea"/>
                <a:ea typeface="+mj-ea"/>
              </a:rPr>
              <a:t>EBS </a:t>
            </a:r>
            <a:r>
              <a:rPr lang="ko-KR" altLang="en-US" sz="1600" dirty="0">
                <a:latin typeface="+mj-ea"/>
                <a:ea typeface="+mj-ea"/>
              </a:rPr>
              <a:t>라디오 고전 읽기</a:t>
            </a:r>
            <a:r>
              <a:rPr lang="en-US" altLang="ko-KR" sz="1600" dirty="0">
                <a:latin typeface="+mj-ea"/>
                <a:ea typeface="+mj-ea"/>
              </a:rPr>
              <a:t>, "</a:t>
            </a:r>
            <a:r>
              <a:rPr lang="ko-KR" altLang="en-US" sz="1600" dirty="0">
                <a:latin typeface="+mj-ea"/>
                <a:ea typeface="+mj-ea"/>
              </a:rPr>
              <a:t>김병완의 고전불패</a:t>
            </a:r>
            <a:r>
              <a:rPr lang="en-US" altLang="ko-KR" sz="1600" dirty="0">
                <a:latin typeface="+mj-ea"/>
                <a:ea typeface="+mj-ea"/>
              </a:rPr>
              <a:t>" </a:t>
            </a:r>
            <a:r>
              <a:rPr lang="ko-KR" altLang="en-US" sz="1600" dirty="0">
                <a:latin typeface="+mj-ea"/>
                <a:ea typeface="+mj-ea"/>
              </a:rPr>
              <a:t>코너 메인 고정 출연</a:t>
            </a:r>
            <a:r>
              <a:rPr lang="en-US" altLang="ko-KR" sz="1600" dirty="0">
                <a:latin typeface="+mj-ea"/>
                <a:ea typeface="+mj-ea"/>
              </a:rPr>
              <a:t>, 2014</a:t>
            </a:r>
            <a:r>
              <a:rPr lang="ko-KR" altLang="en-US" sz="1600" dirty="0">
                <a:latin typeface="+mj-ea"/>
                <a:ea typeface="+mj-ea"/>
              </a:rPr>
              <a:t>년 문화체육관광부 주최 </a:t>
            </a:r>
            <a:r>
              <a:rPr lang="en-US" altLang="ko-KR" sz="1600" dirty="0">
                <a:latin typeface="+mj-ea"/>
                <a:ea typeface="+mj-ea"/>
              </a:rPr>
              <a:t>'</a:t>
            </a:r>
            <a:r>
              <a:rPr lang="ko-KR" altLang="en-US" sz="1600" dirty="0">
                <a:latin typeface="+mj-ea"/>
                <a:ea typeface="+mj-ea"/>
              </a:rPr>
              <a:t>미래 도서관 포럼</a:t>
            </a:r>
            <a:r>
              <a:rPr lang="en-US" altLang="ko-KR" sz="1600" dirty="0">
                <a:latin typeface="+mj-ea"/>
                <a:ea typeface="+mj-ea"/>
              </a:rPr>
              <a:t>'</a:t>
            </a:r>
            <a:r>
              <a:rPr lang="ko-KR" altLang="en-US" sz="1600" dirty="0">
                <a:latin typeface="+mj-ea"/>
                <a:ea typeface="+mj-ea"/>
              </a:rPr>
              <a:t>초청</a:t>
            </a:r>
            <a:r>
              <a:rPr lang="en-US" altLang="ko-KR" sz="1600" dirty="0">
                <a:latin typeface="+mj-ea"/>
                <a:ea typeface="+mj-ea"/>
              </a:rPr>
              <a:t>, </a:t>
            </a:r>
            <a:r>
              <a:rPr lang="ko-KR" altLang="en-US" sz="1600" dirty="0">
                <a:latin typeface="+mj-ea"/>
                <a:ea typeface="+mj-ea"/>
              </a:rPr>
              <a:t>각계 전문가와 함께 미래 도서관에 대한 강연 및 세미나</a:t>
            </a:r>
            <a:r>
              <a:rPr lang="en-US" altLang="ko-KR" sz="1600" dirty="0">
                <a:latin typeface="+mj-ea"/>
                <a:ea typeface="+mj-ea"/>
              </a:rPr>
              <a:t>, 2015</a:t>
            </a:r>
            <a:r>
              <a:rPr lang="ko-KR" altLang="en-US" sz="1600" dirty="0">
                <a:latin typeface="+mj-ea"/>
                <a:ea typeface="+mj-ea"/>
              </a:rPr>
              <a:t>년 유네스코 선정 세계 책의 수도 </a:t>
            </a:r>
            <a:r>
              <a:rPr lang="en-US" altLang="ko-KR" sz="1600" dirty="0">
                <a:latin typeface="+mj-ea"/>
                <a:ea typeface="+mj-ea"/>
              </a:rPr>
              <a:t>'</a:t>
            </a:r>
            <a:r>
              <a:rPr lang="ko-KR" altLang="en-US" sz="1600" dirty="0">
                <a:latin typeface="+mj-ea"/>
                <a:ea typeface="+mj-ea"/>
              </a:rPr>
              <a:t>인천</a:t>
            </a:r>
            <a:r>
              <a:rPr lang="en-US" altLang="ko-KR" sz="1600" dirty="0">
                <a:latin typeface="+mj-ea"/>
                <a:ea typeface="+mj-ea"/>
              </a:rPr>
              <a:t>', </a:t>
            </a:r>
            <a:r>
              <a:rPr lang="ko-KR" altLang="en-US" sz="1600" dirty="0">
                <a:latin typeface="+mj-ea"/>
                <a:ea typeface="+mj-ea"/>
              </a:rPr>
              <a:t>인천시 독서 강연 강사로 선정</a:t>
            </a:r>
            <a:r>
              <a:rPr lang="en-US" altLang="ko-KR" sz="1600" dirty="0">
                <a:latin typeface="+mj-ea"/>
                <a:ea typeface="+mj-ea"/>
              </a:rPr>
              <a:t>, </a:t>
            </a:r>
            <a:r>
              <a:rPr lang="ko-KR" altLang="en-US" sz="1600" dirty="0">
                <a:latin typeface="+mj-ea"/>
                <a:ea typeface="+mj-ea"/>
              </a:rPr>
              <a:t>국가평생교육진흥원 </a:t>
            </a:r>
            <a:r>
              <a:rPr lang="en-US" altLang="ko-KR" sz="1600" dirty="0">
                <a:latin typeface="+mj-ea"/>
                <a:ea typeface="+mj-ea"/>
              </a:rPr>
              <a:t>"</a:t>
            </a:r>
            <a:r>
              <a:rPr lang="ko-KR" altLang="en-US" sz="1600" dirty="0">
                <a:latin typeface="+mj-ea"/>
                <a:ea typeface="+mj-ea"/>
              </a:rPr>
              <a:t>행복 토크 콘서트</a:t>
            </a:r>
            <a:r>
              <a:rPr lang="en-US" altLang="ko-KR" sz="1600" dirty="0">
                <a:latin typeface="+mj-ea"/>
                <a:ea typeface="+mj-ea"/>
              </a:rPr>
              <a:t>" , 30~40</a:t>
            </a:r>
            <a:r>
              <a:rPr lang="ko-KR" altLang="en-US" sz="1600" dirty="0">
                <a:latin typeface="+mj-ea"/>
                <a:ea typeface="+mj-ea"/>
              </a:rPr>
              <a:t>대 국민대표로 토크 콘서트 </a:t>
            </a:r>
            <a:r>
              <a:rPr lang="ko-KR" altLang="en-US" sz="1600" dirty="0" smtClean="0">
                <a:latin typeface="+mj-ea"/>
                <a:ea typeface="+mj-ea"/>
              </a:rPr>
              <a:t>진행 등의 </a:t>
            </a:r>
            <a:r>
              <a:rPr lang="ko-KR" altLang="en-US" sz="1600" dirty="0">
                <a:latin typeface="+mj-ea"/>
                <a:ea typeface="+mj-ea"/>
              </a:rPr>
              <a:t>이력이 있다</a:t>
            </a:r>
            <a:r>
              <a:rPr lang="en-US" altLang="ko-KR" sz="1600" dirty="0" smtClean="0">
                <a:latin typeface="+mj-ea"/>
                <a:ea typeface="+mj-ea"/>
              </a:rPr>
              <a:t>.</a:t>
            </a:r>
          </a:p>
          <a:p>
            <a:pPr marL="285750" indent="-285750" latinLnBrk="0">
              <a:buFont typeface="Wingdings" pitchFamily="2" charset="2"/>
              <a:buChar char="§"/>
            </a:pPr>
            <a:r>
              <a:rPr lang="en-US" altLang="ko-KR" sz="1600" dirty="0" smtClean="0">
                <a:latin typeface="+mj-ea"/>
                <a:ea typeface="+mj-ea"/>
              </a:rPr>
              <a:t> </a:t>
            </a:r>
            <a:r>
              <a:rPr lang="ko-KR" altLang="en-US" sz="1600" dirty="0">
                <a:latin typeface="+mj-ea"/>
                <a:ea typeface="+mj-ea"/>
              </a:rPr>
              <a:t>주요 저서로는 </a:t>
            </a:r>
            <a:r>
              <a:rPr lang="en-US" altLang="ko-KR" sz="1600" dirty="0">
                <a:latin typeface="+mj-ea"/>
                <a:ea typeface="+mj-ea"/>
              </a:rPr>
              <a:t>『1</a:t>
            </a:r>
            <a:r>
              <a:rPr lang="ko-KR" altLang="en-US" sz="1600" dirty="0">
                <a:latin typeface="+mj-ea"/>
                <a:ea typeface="+mj-ea"/>
              </a:rPr>
              <a:t>시간에</a:t>
            </a:r>
            <a:r>
              <a:rPr lang="en-US" altLang="ko-KR" sz="1600" dirty="0">
                <a:latin typeface="+mj-ea"/>
                <a:ea typeface="+mj-ea"/>
              </a:rPr>
              <a:t>1</a:t>
            </a:r>
            <a:r>
              <a:rPr lang="ko-KR" altLang="en-US" sz="1600" dirty="0">
                <a:latin typeface="+mj-ea"/>
                <a:ea typeface="+mj-ea"/>
              </a:rPr>
              <a:t>권 </a:t>
            </a:r>
            <a:r>
              <a:rPr lang="ko-KR" altLang="en-US" sz="1600" dirty="0" err="1">
                <a:latin typeface="+mj-ea"/>
                <a:ea typeface="+mj-ea"/>
              </a:rPr>
              <a:t>퀀텀독서법</a:t>
            </a:r>
            <a:r>
              <a:rPr lang="en-US" altLang="ko-KR" sz="1600" dirty="0">
                <a:latin typeface="+mj-ea"/>
                <a:ea typeface="+mj-ea"/>
              </a:rPr>
              <a:t>』, 『</a:t>
            </a:r>
            <a:r>
              <a:rPr lang="ko-KR" altLang="en-US" sz="1600" dirty="0" err="1">
                <a:latin typeface="+mj-ea"/>
                <a:ea typeface="+mj-ea"/>
              </a:rPr>
              <a:t>초의식독서법</a:t>
            </a:r>
            <a:r>
              <a:rPr lang="en-US" altLang="ko-KR" sz="1600" dirty="0">
                <a:latin typeface="+mj-ea"/>
                <a:ea typeface="+mj-ea"/>
              </a:rPr>
              <a:t>』,『</a:t>
            </a:r>
            <a:r>
              <a:rPr lang="ko-KR" altLang="en-US" sz="1600" dirty="0" err="1">
                <a:latin typeface="+mj-ea"/>
                <a:ea typeface="+mj-ea"/>
              </a:rPr>
              <a:t>책쓰기혁명</a:t>
            </a:r>
            <a:r>
              <a:rPr lang="en-US" altLang="ko-KR" sz="1600" dirty="0">
                <a:latin typeface="+mj-ea"/>
                <a:ea typeface="+mj-ea"/>
              </a:rPr>
              <a:t>』 </a:t>
            </a:r>
            <a:r>
              <a:rPr lang="ko-KR" altLang="en-US" sz="1600" dirty="0">
                <a:latin typeface="+mj-ea"/>
                <a:ea typeface="+mj-ea"/>
              </a:rPr>
              <a:t>이 있다</a:t>
            </a:r>
            <a:r>
              <a:rPr lang="en-US" altLang="ko-KR" sz="1600" dirty="0">
                <a:latin typeface="+mj-ea"/>
                <a:ea typeface="+mj-ea"/>
              </a:rPr>
              <a:t>. </a:t>
            </a:r>
            <a:endParaRPr lang="en-US" altLang="ko-KR" sz="1600" dirty="0" smtClean="0">
              <a:latin typeface="+mj-ea"/>
              <a:ea typeface="+mj-ea"/>
            </a:endParaRPr>
          </a:p>
          <a:p>
            <a:pPr marL="285750" indent="-285750" latinLnBrk="0">
              <a:buFont typeface="Wingdings" pitchFamily="2" charset="2"/>
              <a:buChar char="§"/>
            </a:pPr>
            <a:endParaRPr lang="en-US" altLang="ko-KR" sz="1600" dirty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272123"/>
              </a:solidFill>
              <a:latin typeface="+mj-ea"/>
              <a:ea typeface="+mj-ea"/>
            </a:endParaRPr>
          </a:p>
          <a:p>
            <a:pPr marL="285750" indent="-285750" latinLnBrk="0">
              <a:buFont typeface="Wingdings" pitchFamily="2" charset="2"/>
              <a:buChar char="§"/>
            </a:pP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성균관대 제어계측공학 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1970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년생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(48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세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)</a:t>
            </a:r>
          </a:p>
          <a:p>
            <a:pPr marL="285750" indent="-285750" latinLnBrk="0">
              <a:buFont typeface="Wingdings" pitchFamily="2" charset="2"/>
              <a:buChar char="§"/>
            </a:pPr>
            <a:endParaRPr lang="en-US" altLang="ko-KR" sz="1600" dirty="0" smtClean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272123"/>
              </a:solidFill>
              <a:latin typeface="+mj-ea"/>
              <a:ea typeface="+mj-ea"/>
            </a:endParaRPr>
          </a:p>
          <a:p>
            <a:pPr marL="285750" indent="-285750" latinLnBrk="0">
              <a:buFont typeface="Wingdings" pitchFamily="2" charset="2"/>
              <a:buChar char="§"/>
            </a:pPr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https://youtu.be/2gUegbGLHRU</a:t>
            </a:r>
            <a:endParaRPr lang="en-US" altLang="ko-KR" sz="1600" dirty="0" smtClean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272123"/>
              </a:solidFill>
              <a:latin typeface="+mj-ea"/>
              <a:ea typeface="+mj-ea"/>
            </a:endParaRPr>
          </a:p>
        </p:txBody>
      </p:sp>
      <p:sp>
        <p:nvSpPr>
          <p:cNvPr id="20" name="슬라이드 번호 개체 틀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EB9E3-907B-4C9E-8669-48B8CFAF986F}" type="slidenum">
              <a:rPr lang="ko-KR" altLang="en-US" sz="1600" smtClean="0">
                <a:solidFill>
                  <a:schemeClr val="tx1"/>
                </a:solidFill>
                <a:latin typeface="+mj-ea"/>
                <a:ea typeface="+mj-ea"/>
              </a:rPr>
              <a:pPr/>
              <a:t>2</a:t>
            </a:fld>
            <a:r>
              <a:rPr lang="ko-KR" altLang="en-US" sz="1600" dirty="0" smtClean="0">
                <a:solidFill>
                  <a:schemeClr val="tx1"/>
                </a:solidFill>
                <a:latin typeface="+mj-ea"/>
                <a:ea typeface="+mj-ea"/>
              </a:rPr>
              <a:t>  </a:t>
            </a:r>
            <a:r>
              <a:rPr lang="en-US" altLang="ko-KR" sz="1600" dirty="0" smtClean="0">
                <a:solidFill>
                  <a:schemeClr val="tx1"/>
                </a:solidFill>
                <a:latin typeface="+mj-ea"/>
                <a:ea typeface="+mj-ea"/>
              </a:rPr>
              <a:t>/ 28    </a:t>
            </a:r>
            <a:endParaRPr lang="ko-KR" altLang="en-US" sz="1600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712455"/>
            <a:ext cx="1152525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910317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260649"/>
            <a:ext cx="8229600" cy="604867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atinLnBrk="0"/>
            <a:endParaRPr lang="en-US" altLang="ko-KR" sz="1600" dirty="0" smtClean="0"/>
          </a:p>
          <a:p>
            <a:pPr latinLnBrk="0"/>
            <a:r>
              <a:rPr lang="en-US" altLang="ko-KR" sz="1600" dirty="0" smtClean="0"/>
              <a:t>4</a:t>
            </a:r>
            <a:r>
              <a:rPr lang="ko-KR" altLang="en-US" sz="1600" dirty="0" smtClean="0"/>
              <a:t>단계</a:t>
            </a:r>
            <a:r>
              <a:rPr lang="en-US" altLang="ko-KR" sz="1600" dirty="0" smtClean="0"/>
              <a:t> </a:t>
            </a:r>
            <a:r>
              <a:rPr lang="ko-KR" altLang="en-US" sz="1600" dirty="0" smtClean="0"/>
              <a:t>선 활용 리딩 스킬</a:t>
            </a:r>
            <a:r>
              <a:rPr lang="en-US" altLang="ko-KR" sz="1600" dirty="0" smtClean="0"/>
              <a:t>: </a:t>
            </a:r>
            <a:r>
              <a:rPr lang="ko-KR" altLang="en-US" sz="1600" dirty="0" smtClean="0"/>
              <a:t>이 훈련은 한 글자씩 보는 습관에서 벗어나 한 묶음으로 책을 읽을 수 있도록 도움을 준다</a:t>
            </a:r>
            <a:r>
              <a:rPr lang="en-US" altLang="ko-KR" sz="1600" dirty="0" smtClean="0"/>
              <a:t>.  </a:t>
            </a:r>
            <a:r>
              <a:rPr lang="ko-KR" altLang="en-US" sz="1600" b="1" dirty="0" smtClean="0"/>
              <a:t>책의 가운데 선을 긋고 선을 기준으로 왼쪽 오른쪽 차례로 통으로 본다</a:t>
            </a:r>
            <a:endParaRPr lang="en-US" altLang="ko-KR" sz="1600" b="1" dirty="0" smtClean="0"/>
          </a:p>
          <a:p>
            <a:pPr latinLnBrk="0"/>
            <a:r>
              <a:rPr lang="ko-KR" altLang="en-US" sz="1600" dirty="0" smtClean="0"/>
              <a:t>묶음 단위로 책을 읽는 훈련 스킬</a:t>
            </a:r>
            <a:endParaRPr lang="en-US" altLang="ko-KR" sz="1600" dirty="0" smtClean="0"/>
          </a:p>
          <a:p>
            <a:pPr latinLnBrk="0">
              <a:buNone/>
            </a:pPr>
            <a:endParaRPr lang="en-US" altLang="ko-KR" sz="1600" dirty="0" smtClean="0"/>
          </a:p>
          <a:p>
            <a:pPr latinLnBrk="0"/>
            <a:endParaRPr lang="en-US" altLang="ko-KR" sz="1600" dirty="0" smtClean="0"/>
          </a:p>
          <a:p>
            <a:pPr latinLnBrk="0"/>
            <a:endParaRPr lang="en-US" altLang="ko-KR" sz="1600" dirty="0" smtClean="0"/>
          </a:p>
          <a:p>
            <a:pPr latinLnBrk="0"/>
            <a:endParaRPr lang="en-US" altLang="ko-KR" sz="1600" dirty="0" smtClean="0"/>
          </a:p>
          <a:p>
            <a:pPr latinLnBrk="0"/>
            <a:endParaRPr lang="en-US" altLang="ko-KR" sz="1600" dirty="0" smtClean="0"/>
          </a:p>
          <a:p>
            <a:pPr latinLnBrk="0"/>
            <a:endParaRPr lang="en-US" altLang="ko-KR" sz="1600" dirty="0" smtClean="0"/>
          </a:p>
          <a:p>
            <a:pPr latinLnBrk="0"/>
            <a:endParaRPr lang="en-US" altLang="ko-KR" sz="1600" dirty="0" smtClean="0"/>
          </a:p>
          <a:p>
            <a:pPr latinLnBrk="0"/>
            <a:endParaRPr lang="en-US" altLang="ko-KR" sz="1600" dirty="0" smtClean="0"/>
          </a:p>
          <a:p>
            <a:pPr latinLnBrk="0"/>
            <a:endParaRPr lang="en-US" altLang="ko-KR" sz="1600" dirty="0" smtClean="0"/>
          </a:p>
          <a:p>
            <a:pPr latinLnBrk="0"/>
            <a:endParaRPr lang="en-US" altLang="ko-KR" sz="1600" dirty="0" smtClean="0"/>
          </a:p>
          <a:p>
            <a:pPr latinLnBrk="0"/>
            <a:endParaRPr lang="en-US" altLang="ko-KR" sz="1600" dirty="0" smtClean="0"/>
          </a:p>
          <a:p>
            <a:pPr latinLnBrk="0"/>
            <a:endParaRPr lang="en-US" altLang="ko-KR" sz="1600" dirty="0" smtClean="0"/>
          </a:p>
          <a:p>
            <a:pPr latinLnBrk="0"/>
            <a:r>
              <a:rPr lang="en-US" altLang="ko-KR" sz="1600" dirty="0" smtClean="0"/>
              <a:t>5</a:t>
            </a:r>
            <a:r>
              <a:rPr lang="ko-KR" altLang="en-US" sz="1600" dirty="0" smtClean="0"/>
              <a:t>단계</a:t>
            </a:r>
            <a:r>
              <a:rPr lang="en-US" altLang="ko-KR" sz="1600" dirty="0" smtClean="0"/>
              <a:t> </a:t>
            </a:r>
            <a:r>
              <a:rPr lang="ko-KR" altLang="en-US" sz="1600" dirty="0" err="1" smtClean="0"/>
              <a:t>리딩</a:t>
            </a:r>
            <a:r>
              <a:rPr lang="ko-KR" altLang="en-US" sz="1600" dirty="0" smtClean="0"/>
              <a:t> </a:t>
            </a:r>
            <a:r>
              <a:rPr lang="ko-KR" altLang="en-US" sz="1600" dirty="0" err="1" smtClean="0"/>
              <a:t>툴스</a:t>
            </a:r>
            <a:r>
              <a:rPr lang="ko-KR" altLang="en-US" sz="1600" dirty="0" smtClean="0"/>
              <a:t> 스킬</a:t>
            </a:r>
            <a:r>
              <a:rPr lang="en-US" altLang="ko-KR" sz="1600" dirty="0" smtClean="0"/>
              <a:t>: </a:t>
            </a:r>
            <a:r>
              <a:rPr lang="ko-KR" altLang="en-US" sz="1600" b="1" dirty="0" smtClean="0"/>
              <a:t>이미 읽은 부분은 종이나 다른 물건으로 가리며 빠르게 내려가면서 읽으면 된다</a:t>
            </a:r>
            <a:r>
              <a:rPr lang="en-US" altLang="ko-KR" sz="1600" b="1" dirty="0" smtClean="0"/>
              <a:t>. </a:t>
            </a:r>
            <a:r>
              <a:rPr lang="ko-KR" altLang="en-US" sz="1600" dirty="0" smtClean="0"/>
              <a:t>이 스킬의 주의점은 이해가 안 된다고 되돌아가면 효과가 없다는 것이다</a:t>
            </a:r>
            <a:r>
              <a:rPr lang="en-US" altLang="ko-KR" sz="1600" dirty="0" smtClean="0"/>
              <a:t>. </a:t>
            </a:r>
            <a:r>
              <a:rPr lang="ko-KR" altLang="en-US" sz="1600" dirty="0" smtClean="0"/>
              <a:t>속도를 늦추거나 평소처럼 해서도 안 된다</a:t>
            </a:r>
            <a:r>
              <a:rPr lang="en-US" altLang="ko-KR" sz="1600" dirty="0" smtClean="0"/>
              <a:t>. </a:t>
            </a:r>
          </a:p>
          <a:p>
            <a:pPr latinLnBrk="0">
              <a:buNone/>
            </a:pPr>
            <a:endParaRPr lang="en-US" altLang="ko-KR" sz="1600" dirty="0" smtClean="0"/>
          </a:p>
        </p:txBody>
      </p:sp>
      <p:sp>
        <p:nvSpPr>
          <p:cNvPr id="6" name="슬라이드 번호 개체 틀 15"/>
          <p:cNvSpPr txBox="1">
            <a:spLocks/>
          </p:cNvSpPr>
          <p:nvPr/>
        </p:nvSpPr>
        <p:spPr>
          <a:xfrm>
            <a:off x="6372200" y="6381328"/>
            <a:ext cx="24100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algn="r" defTabSz="914400" rtl="0" eaLnBrk="1" latinLnBrk="1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2CEB9E3-907B-4C9E-8669-48B8CFAF986F}" type="slidenum">
              <a:rPr lang="ko-KR" altLang="en-US" sz="1500" smtClean="0">
                <a:solidFill>
                  <a:schemeClr val="tx1"/>
                </a:solidFill>
                <a:latin typeface="+mj-ea"/>
                <a:ea typeface="+mj-ea"/>
              </a:rPr>
              <a:pPr/>
              <a:t>20</a:t>
            </a:fld>
            <a:r>
              <a:rPr lang="ko-KR" altLang="en-US" sz="1500" dirty="0" smtClean="0">
                <a:solidFill>
                  <a:schemeClr val="tx1"/>
                </a:solidFill>
                <a:latin typeface="+mj-ea"/>
                <a:ea typeface="+mj-ea"/>
              </a:rPr>
              <a:t>  </a:t>
            </a:r>
            <a:r>
              <a:rPr lang="en-US" altLang="ko-KR" sz="1500" dirty="0" smtClean="0">
                <a:solidFill>
                  <a:schemeClr val="tx1"/>
                </a:solidFill>
                <a:latin typeface="+mj-ea"/>
                <a:ea typeface="+mj-ea"/>
              </a:rPr>
              <a:t>/ 28     </a:t>
            </a:r>
            <a:endParaRPr lang="ko-KR" altLang="en-US" sz="1500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1844824"/>
            <a:ext cx="3240360" cy="2974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6184594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264695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atinLnBrk="0"/>
            <a:endParaRPr lang="en-US" altLang="ko-KR" sz="1600" dirty="0" smtClean="0"/>
          </a:p>
          <a:p>
            <a:pPr latinLnBrk="0">
              <a:buNone/>
            </a:pPr>
            <a:endParaRPr lang="en-US" altLang="ko-KR" sz="1600" dirty="0" smtClean="0"/>
          </a:p>
          <a:p>
            <a:pPr latinLnBrk="0"/>
            <a:r>
              <a:rPr lang="en-US" altLang="ko-KR" sz="1600" dirty="0" smtClean="0"/>
              <a:t>6</a:t>
            </a:r>
            <a:r>
              <a:rPr lang="ko-KR" altLang="en-US" sz="1600" dirty="0" smtClean="0"/>
              <a:t>단계</a:t>
            </a:r>
            <a:r>
              <a:rPr lang="en-US" altLang="ko-KR" sz="1600" dirty="0" smtClean="0"/>
              <a:t> </a:t>
            </a:r>
            <a:r>
              <a:rPr lang="ko-KR" altLang="en-US" sz="1600" dirty="0" smtClean="0"/>
              <a:t>포커스 </a:t>
            </a:r>
            <a:r>
              <a:rPr lang="ko-KR" altLang="en-US" sz="1600" dirty="0" err="1" smtClean="0"/>
              <a:t>리딩스킬</a:t>
            </a:r>
            <a:r>
              <a:rPr lang="en-US" altLang="ko-KR" sz="1600" dirty="0" smtClean="0"/>
              <a:t>: </a:t>
            </a:r>
            <a:r>
              <a:rPr lang="ko-KR" altLang="en-US" sz="1600" b="1" dirty="0" smtClean="0"/>
              <a:t>책의 중앙에 눈을 고정한 뒤</a:t>
            </a:r>
            <a:r>
              <a:rPr lang="en-US" altLang="ko-KR" sz="1600" b="1" dirty="0" smtClean="0"/>
              <a:t>, </a:t>
            </a:r>
            <a:r>
              <a:rPr lang="ko-KR" altLang="en-US" sz="1600" b="1" dirty="0" smtClean="0"/>
              <a:t>주변 시야로만 글자를 보고 읽는 훈련법 </a:t>
            </a:r>
            <a:endParaRPr lang="en-US" altLang="ko-KR" sz="1600" b="1" dirty="0" smtClean="0"/>
          </a:p>
          <a:p>
            <a:pPr lvl="1" latinLnBrk="0">
              <a:buNone/>
            </a:pPr>
            <a:r>
              <a:rPr lang="en-US" altLang="ko-KR" sz="1200" dirty="0" smtClean="0"/>
              <a:t> -     </a:t>
            </a:r>
            <a:r>
              <a:rPr lang="ko-KR" altLang="en-US" sz="1600" dirty="0" smtClean="0"/>
              <a:t>책의 </a:t>
            </a:r>
            <a:r>
              <a:rPr lang="ko-KR" altLang="en-US" sz="1600" dirty="0" err="1" smtClean="0"/>
              <a:t>정중앙만</a:t>
            </a:r>
            <a:r>
              <a:rPr lang="ko-KR" altLang="en-US" sz="1600" dirty="0" smtClean="0"/>
              <a:t> 뚫어지게 보고 집중하는 훈련</a:t>
            </a:r>
            <a:endParaRPr lang="en-US" altLang="ko-KR" sz="1600" dirty="0" smtClean="0"/>
          </a:p>
          <a:p>
            <a:pPr lvl="1" latinLnBrk="0">
              <a:buFontTx/>
              <a:buChar char="-"/>
            </a:pPr>
            <a:r>
              <a:rPr lang="ko-KR" altLang="en-US" sz="1600" dirty="0" smtClean="0"/>
              <a:t>절대 눈동자를 돌리거나 움직이면 안 된다</a:t>
            </a:r>
            <a:r>
              <a:rPr lang="en-US" altLang="ko-KR" sz="1600" dirty="0" smtClean="0"/>
              <a:t>. 10</a:t>
            </a:r>
            <a:r>
              <a:rPr lang="ko-KR" altLang="en-US" sz="1600" dirty="0" smtClean="0"/>
              <a:t>초 정도 책의 </a:t>
            </a:r>
            <a:r>
              <a:rPr lang="ko-KR" altLang="en-US" sz="1600" dirty="0" err="1" smtClean="0"/>
              <a:t>정중앙을</a:t>
            </a:r>
            <a:r>
              <a:rPr lang="ko-KR" altLang="en-US" sz="1600" dirty="0" smtClean="0"/>
              <a:t> 뚫어지게 보고 이해가 안 되어도 다음 페이지로 넘어가며 책의 </a:t>
            </a:r>
            <a:r>
              <a:rPr lang="ko-KR" altLang="en-US" sz="1600" dirty="0" err="1" smtClean="0"/>
              <a:t>정중앙을</a:t>
            </a:r>
            <a:r>
              <a:rPr lang="ko-KR" altLang="en-US" sz="1600" dirty="0" smtClean="0"/>
              <a:t> 보고 읽는 훈련</a:t>
            </a:r>
            <a:endParaRPr lang="en-US" altLang="ko-KR" sz="1600" dirty="0" smtClean="0"/>
          </a:p>
          <a:p>
            <a:pPr lvl="1" latinLnBrk="0">
              <a:buFontTx/>
              <a:buChar char="-"/>
            </a:pPr>
            <a:r>
              <a:rPr lang="ko-KR" altLang="en-US" sz="1600" dirty="0" smtClean="0"/>
              <a:t>효과</a:t>
            </a:r>
            <a:r>
              <a:rPr lang="en-US" altLang="ko-KR" sz="1600" dirty="0" smtClean="0"/>
              <a:t>: </a:t>
            </a:r>
            <a:r>
              <a:rPr lang="ko-KR" altLang="en-US" sz="1600" dirty="0" smtClean="0"/>
              <a:t>집중력 강화 </a:t>
            </a:r>
            <a:endParaRPr lang="en-US" altLang="ko-KR" sz="1600" dirty="0" smtClean="0"/>
          </a:p>
          <a:p>
            <a:pPr lvl="1" latinLnBrk="0">
              <a:buFontTx/>
              <a:buChar char="-"/>
            </a:pPr>
            <a:endParaRPr lang="en-US" altLang="ko-KR" sz="1600" dirty="0" smtClean="0"/>
          </a:p>
          <a:p>
            <a:pPr latinLnBrk="0"/>
            <a:r>
              <a:rPr lang="en-US" altLang="ko-KR" sz="1600" dirty="0" smtClean="0"/>
              <a:t>7</a:t>
            </a:r>
            <a:r>
              <a:rPr lang="ko-KR" altLang="en-US" sz="1600" dirty="0" smtClean="0"/>
              <a:t>단계</a:t>
            </a:r>
            <a:r>
              <a:rPr lang="en-US" altLang="ko-KR" sz="1600" dirty="0" smtClean="0"/>
              <a:t> </a:t>
            </a:r>
            <a:r>
              <a:rPr lang="ko-KR" altLang="en-US" sz="1600" dirty="0" err="1" smtClean="0"/>
              <a:t>리버스</a:t>
            </a:r>
            <a:r>
              <a:rPr lang="ko-KR" altLang="en-US" sz="1600" dirty="0" smtClean="0"/>
              <a:t> </a:t>
            </a:r>
            <a:r>
              <a:rPr lang="ko-KR" altLang="en-US" sz="1600" dirty="0" err="1" smtClean="0"/>
              <a:t>리딩</a:t>
            </a:r>
            <a:r>
              <a:rPr lang="ko-KR" altLang="en-US" sz="1600" dirty="0" smtClean="0"/>
              <a:t> 스킬</a:t>
            </a:r>
            <a:r>
              <a:rPr lang="en-US" altLang="ko-KR" sz="1600" dirty="0" smtClean="0"/>
              <a:t>: </a:t>
            </a:r>
            <a:r>
              <a:rPr lang="ko-KR" altLang="en-US" sz="1600" b="1" dirty="0" smtClean="0"/>
              <a:t>책을 그대로 잡고 오른쪽 마지막 줄부터 반대로 읽어 올라가는 방법</a:t>
            </a:r>
            <a:r>
              <a:rPr lang="ko-KR" altLang="en-US" sz="1600" dirty="0" smtClean="0"/>
              <a:t>으로 </a:t>
            </a:r>
            <a:r>
              <a:rPr lang="en-US" altLang="ko-KR" sz="1600" dirty="0" smtClean="0"/>
              <a:t>5</a:t>
            </a:r>
            <a:r>
              <a:rPr lang="ko-KR" altLang="en-US" sz="1600" dirty="0" smtClean="0"/>
              <a:t>분 정도 읽은 후 바로 연속해서 그 다음 페이지부터 다시 제대로 읽는 </a:t>
            </a:r>
            <a:r>
              <a:rPr lang="ko-KR" altLang="en-US" sz="1600" dirty="0" err="1" smtClean="0"/>
              <a:t>훈련법이다</a:t>
            </a:r>
            <a:r>
              <a:rPr lang="en-US" altLang="ko-KR" sz="1600" dirty="0" smtClean="0"/>
              <a:t>. </a:t>
            </a:r>
            <a:r>
              <a:rPr lang="ko-KR" altLang="en-US" sz="1600" dirty="0" smtClean="0"/>
              <a:t> </a:t>
            </a:r>
            <a:endParaRPr lang="en-US" altLang="ko-KR" sz="1600" dirty="0" smtClean="0"/>
          </a:p>
          <a:p>
            <a:pPr latinLnBrk="0"/>
            <a:endParaRPr lang="en-US" altLang="ko-KR" sz="1600" dirty="0" smtClean="0"/>
          </a:p>
          <a:p>
            <a:pPr lvl="1" latinLnBrk="0">
              <a:buFontTx/>
              <a:buChar char="-"/>
            </a:pPr>
            <a:r>
              <a:rPr lang="en-US" altLang="ko-KR" sz="1600" dirty="0" smtClean="0"/>
              <a:t>5</a:t>
            </a:r>
            <a:r>
              <a:rPr lang="ko-KR" altLang="en-US" sz="1600" dirty="0" smtClean="0"/>
              <a:t>분에서 </a:t>
            </a:r>
            <a:r>
              <a:rPr lang="en-US" altLang="ko-KR" sz="1600" dirty="0" smtClean="0"/>
              <a:t>10</a:t>
            </a:r>
            <a:r>
              <a:rPr lang="ko-KR" altLang="en-US" sz="1600" dirty="0" smtClean="0"/>
              <a:t>분 정도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혹은 그 이상 책을 뒤집어서 한 줄씩 통으로 읽고 이해하는 훈련을 해야 한다는 것이다</a:t>
            </a:r>
            <a:r>
              <a:rPr lang="en-US" altLang="ko-KR" sz="1600" dirty="0" smtClean="0"/>
              <a:t>. </a:t>
            </a:r>
            <a:r>
              <a:rPr lang="ko-KR" altLang="en-US" sz="1600" dirty="0" smtClean="0"/>
              <a:t>그렇게 일정 시간 이상 읽은 후에는 원래대로 책을 제대로 놓고 한 줄 씩 혹은 두세 줄씩 통으로 읽어 내려가는 훈련이다</a:t>
            </a:r>
            <a:r>
              <a:rPr lang="en-US" altLang="ko-KR" sz="1600" dirty="0" smtClean="0"/>
              <a:t>. </a:t>
            </a:r>
          </a:p>
          <a:p>
            <a:pPr lvl="1" latinLnBrk="0">
              <a:buFontTx/>
              <a:buChar char="-"/>
            </a:pPr>
            <a:r>
              <a:rPr lang="ko-KR" altLang="en-US" sz="1600" dirty="0" smtClean="0"/>
              <a:t>이 훈련을 하고 나면 뇌의 사고 패턴이 복합화된다</a:t>
            </a:r>
            <a:r>
              <a:rPr lang="en-US" altLang="ko-KR" sz="1600" dirty="0" smtClean="0"/>
              <a:t>. </a:t>
            </a:r>
            <a:r>
              <a:rPr lang="ko-KR" altLang="en-US" sz="1600" dirty="0" smtClean="0"/>
              <a:t>뇌의 비규칙적 사고가 강화된다</a:t>
            </a:r>
            <a:endParaRPr lang="en-US" altLang="ko-KR" sz="1600" dirty="0" smtClean="0"/>
          </a:p>
          <a:p>
            <a:pPr marL="0" indent="0" latinLnBrk="0">
              <a:buNone/>
            </a:pPr>
            <a:endParaRPr lang="en-US" altLang="ko-KR" sz="1600" dirty="0" smtClean="0"/>
          </a:p>
        </p:txBody>
      </p:sp>
      <p:sp>
        <p:nvSpPr>
          <p:cNvPr id="6" name="슬라이드 번호 개체 틀 15"/>
          <p:cNvSpPr txBox="1">
            <a:spLocks/>
          </p:cNvSpPr>
          <p:nvPr/>
        </p:nvSpPr>
        <p:spPr>
          <a:xfrm>
            <a:off x="6372200" y="6381328"/>
            <a:ext cx="24100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algn="r" defTabSz="914400" rtl="0" eaLnBrk="1" latinLnBrk="1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2CEB9E3-907B-4C9E-8669-48B8CFAF986F}" type="slidenum">
              <a:rPr lang="ko-KR" altLang="en-US" sz="1500" smtClean="0">
                <a:solidFill>
                  <a:schemeClr val="tx1"/>
                </a:solidFill>
                <a:latin typeface="+mj-ea"/>
                <a:ea typeface="+mj-ea"/>
              </a:rPr>
              <a:pPr/>
              <a:t>21</a:t>
            </a:fld>
            <a:r>
              <a:rPr lang="ko-KR" altLang="en-US" sz="1500" dirty="0" smtClean="0">
                <a:solidFill>
                  <a:schemeClr val="tx1"/>
                </a:solidFill>
                <a:latin typeface="+mj-ea"/>
                <a:ea typeface="+mj-ea"/>
              </a:rPr>
              <a:t>  </a:t>
            </a:r>
            <a:r>
              <a:rPr lang="en-US" altLang="ko-KR" sz="1500" dirty="0" smtClean="0">
                <a:solidFill>
                  <a:schemeClr val="tx1"/>
                </a:solidFill>
                <a:latin typeface="+mj-ea"/>
                <a:ea typeface="+mj-ea"/>
              </a:rPr>
              <a:t>/ 28     </a:t>
            </a:r>
            <a:endParaRPr lang="ko-KR" altLang="en-US" sz="1500" dirty="0">
              <a:solidFill>
                <a:schemeClr val="tx1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56184594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EB9E3-907B-4C9E-8669-48B8CFAF986F}" type="slidenum">
              <a:rPr lang="ko-KR" altLang="en-US" smtClean="0"/>
              <a:pPr/>
              <a:t>22</a:t>
            </a:fld>
            <a:endParaRPr lang="ko-KR" alt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3" y="548680"/>
            <a:ext cx="3844713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788024" y="908720"/>
            <a:ext cx="383630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smtClean="0"/>
              <a:t>오른쪽 </a:t>
            </a:r>
            <a:r>
              <a:rPr lang="ko-KR" altLang="en-US" sz="1400" dirty="0" smtClean="0"/>
              <a:t>하단부터 왼쪽 상단까지 거꾸로 한 줄씩</a:t>
            </a:r>
            <a:endParaRPr lang="en-US" altLang="ko-KR" sz="1400" dirty="0" smtClean="0"/>
          </a:p>
          <a:p>
            <a:r>
              <a:rPr lang="ko-KR" altLang="en-US" sz="1400" dirty="0" smtClean="0"/>
              <a:t> 통으로 읽어 나간다</a:t>
            </a:r>
            <a:endParaRPr lang="en-US" altLang="ko-KR" sz="1400" dirty="0" smtClean="0"/>
          </a:p>
          <a:p>
            <a:r>
              <a:rPr lang="en-US" altLang="ko-KR" sz="1400" dirty="0" smtClean="0"/>
              <a:t>5</a:t>
            </a:r>
            <a:r>
              <a:rPr lang="ko-KR" altLang="en-US" sz="1400" dirty="0" smtClean="0"/>
              <a:t>분</a:t>
            </a:r>
            <a:endParaRPr lang="ko-KR" alt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4788024" y="4130496"/>
            <a:ext cx="401584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 smtClean="0"/>
              <a:t>원래 독서하던 방법으로 그 다음부터 읽어 나간다</a:t>
            </a:r>
            <a:endParaRPr lang="en-US" altLang="ko-KR" sz="1400" dirty="0" smtClean="0"/>
          </a:p>
          <a:p>
            <a:r>
              <a:rPr lang="ko-KR" altLang="en-US" sz="1400" dirty="0" smtClean="0"/>
              <a:t>이 때 한 줄 혹은 두세 줄 씩 통으로 </a:t>
            </a:r>
            <a:endParaRPr lang="en-US" altLang="ko-KR" sz="1400" dirty="0" smtClean="0"/>
          </a:p>
          <a:p>
            <a:r>
              <a:rPr lang="ko-KR" altLang="en-US" sz="1400" dirty="0" smtClean="0"/>
              <a:t>읽어 내려가면 더 좋다 </a:t>
            </a:r>
            <a:endParaRPr lang="en-US" altLang="ko-KR" sz="1400" dirty="0" smtClean="0"/>
          </a:p>
          <a:p>
            <a:r>
              <a:rPr lang="en-US" altLang="ko-KR" sz="1400" dirty="0" smtClean="0"/>
              <a:t>5</a:t>
            </a:r>
            <a:r>
              <a:rPr lang="ko-KR" altLang="en-US" sz="1400" dirty="0" smtClean="0"/>
              <a:t>분 </a:t>
            </a:r>
            <a:endParaRPr lang="ko-KR" altLang="en-US" sz="14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95536" y="188640"/>
            <a:ext cx="8229600" cy="158417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atinLnBrk="0">
              <a:buNone/>
            </a:pPr>
            <a:endParaRPr lang="en-US" altLang="ko-KR" sz="1600" dirty="0" smtClean="0"/>
          </a:p>
          <a:p>
            <a:pPr latinLnBrk="0"/>
            <a:r>
              <a:rPr lang="en-US" altLang="ko-KR" sz="1600" dirty="0" smtClean="0"/>
              <a:t>8</a:t>
            </a:r>
            <a:r>
              <a:rPr lang="ko-KR" altLang="en-US" sz="1600" dirty="0" smtClean="0"/>
              <a:t>단계 </a:t>
            </a:r>
            <a:r>
              <a:rPr lang="ko-KR" altLang="en-US" sz="1600" b="1" dirty="0" smtClean="0"/>
              <a:t>책을 거꾸로 들고 순서대로 오른쪽 아랫줄부터 읽어 올라갔다가 다시 제대로 읽는 독서 </a:t>
            </a:r>
            <a:r>
              <a:rPr lang="ko-KR" altLang="en-US" sz="1600" b="1" dirty="0" err="1" smtClean="0"/>
              <a:t>훈련법이다</a:t>
            </a:r>
            <a:r>
              <a:rPr lang="en-US" altLang="ko-KR" sz="1600" b="1" dirty="0" smtClean="0"/>
              <a:t>. </a:t>
            </a:r>
            <a:r>
              <a:rPr lang="ko-KR" altLang="en-US" sz="1600" dirty="0" smtClean="0"/>
              <a:t>이 때 중요한 것은 한 줄씩 읽으려고 노력해야 한다는 것이다</a:t>
            </a:r>
            <a:r>
              <a:rPr lang="en-US" altLang="ko-KR" sz="1600" dirty="0" smtClean="0"/>
              <a:t>. </a:t>
            </a:r>
          </a:p>
          <a:p>
            <a:pPr latinLnBrk="0"/>
            <a:r>
              <a:rPr lang="ko-KR" altLang="en-US" sz="1600" dirty="0" smtClean="0"/>
              <a:t> 책을 거꾸로 뒤집어서 한 줄씩 오른쪽 마지막 줄부터 반대로 </a:t>
            </a:r>
            <a:r>
              <a:rPr lang="en-US" altLang="ko-KR" sz="1600" dirty="0" smtClean="0"/>
              <a:t>5</a:t>
            </a:r>
            <a:r>
              <a:rPr lang="ko-KR" altLang="en-US" sz="1600" dirty="0" smtClean="0"/>
              <a:t>분 정도 읽고 나서 연이어 제대로 책을 놓고 한 줄 혹은 두세 줄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가능하다면 대각선으로 읽는 </a:t>
            </a:r>
            <a:r>
              <a:rPr lang="ko-KR" altLang="en-US" sz="1600" dirty="0" err="1" smtClean="0"/>
              <a:t>훈련법이다</a:t>
            </a:r>
            <a:endParaRPr lang="en-US" altLang="ko-KR" sz="1600" dirty="0" smtClean="0"/>
          </a:p>
          <a:p>
            <a:pPr latinLnBrk="0"/>
            <a:endParaRPr lang="en-US" altLang="ko-KR" sz="1600" dirty="0" smtClean="0"/>
          </a:p>
          <a:p>
            <a:pPr latinLnBrk="0"/>
            <a:endParaRPr lang="en-US" altLang="ko-KR" sz="1600" dirty="0" smtClean="0"/>
          </a:p>
          <a:p>
            <a:pPr latinLnBrk="0"/>
            <a:endParaRPr lang="en-US" altLang="ko-KR" sz="1600" dirty="0" smtClean="0"/>
          </a:p>
          <a:p>
            <a:pPr latinLnBrk="0"/>
            <a:endParaRPr lang="en-US" altLang="ko-KR" sz="1600" dirty="0" smtClean="0"/>
          </a:p>
          <a:p>
            <a:pPr latinLnBrk="0"/>
            <a:endParaRPr lang="en-US" altLang="ko-KR" sz="1600" dirty="0" smtClean="0"/>
          </a:p>
          <a:p>
            <a:pPr latinLnBrk="0"/>
            <a:endParaRPr lang="en-US" altLang="ko-KR" sz="1600" dirty="0" smtClean="0"/>
          </a:p>
          <a:p>
            <a:pPr latinLnBrk="0">
              <a:buNone/>
            </a:pPr>
            <a:endParaRPr lang="en-US" altLang="ko-KR" sz="1600" dirty="0" smtClean="0"/>
          </a:p>
        </p:txBody>
      </p:sp>
      <p:sp>
        <p:nvSpPr>
          <p:cNvPr id="6" name="슬라이드 번호 개체 틀 15"/>
          <p:cNvSpPr txBox="1">
            <a:spLocks/>
          </p:cNvSpPr>
          <p:nvPr/>
        </p:nvSpPr>
        <p:spPr>
          <a:xfrm>
            <a:off x="6372200" y="6381328"/>
            <a:ext cx="24100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algn="r" defTabSz="914400" rtl="0" eaLnBrk="1" latinLnBrk="1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2CEB9E3-907B-4C9E-8669-48B8CFAF986F}" type="slidenum">
              <a:rPr lang="ko-KR" altLang="en-US" sz="1500" smtClean="0">
                <a:solidFill>
                  <a:schemeClr val="tx1"/>
                </a:solidFill>
                <a:latin typeface="+mj-ea"/>
                <a:ea typeface="+mj-ea"/>
              </a:rPr>
              <a:pPr/>
              <a:t>23</a:t>
            </a:fld>
            <a:r>
              <a:rPr lang="ko-KR" altLang="en-US" sz="1500" dirty="0" smtClean="0">
                <a:solidFill>
                  <a:schemeClr val="tx1"/>
                </a:solidFill>
                <a:latin typeface="+mj-ea"/>
                <a:ea typeface="+mj-ea"/>
              </a:rPr>
              <a:t>  </a:t>
            </a:r>
            <a:r>
              <a:rPr lang="en-US" altLang="ko-KR" sz="1500" dirty="0" smtClean="0">
                <a:solidFill>
                  <a:schemeClr val="tx1"/>
                </a:solidFill>
                <a:latin typeface="+mj-ea"/>
                <a:ea typeface="+mj-ea"/>
              </a:rPr>
              <a:t>/ 28     </a:t>
            </a:r>
            <a:endParaRPr lang="ko-KR" altLang="en-US" sz="1500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2060848"/>
            <a:ext cx="2664296" cy="4288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3707904" y="2348880"/>
            <a:ext cx="53623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dirty="0" err="1" smtClean="0"/>
              <a:t>인버트</a:t>
            </a:r>
            <a:r>
              <a:rPr lang="ko-KR" altLang="en-US" sz="1600" dirty="0" smtClean="0"/>
              <a:t> </a:t>
            </a:r>
            <a:r>
              <a:rPr lang="ko-KR" altLang="en-US" sz="1600" dirty="0" err="1" smtClean="0"/>
              <a:t>리딩</a:t>
            </a:r>
            <a:r>
              <a:rPr lang="en-US" altLang="ko-KR" sz="1600" dirty="0" smtClean="0"/>
              <a:t>: </a:t>
            </a:r>
            <a:r>
              <a:rPr lang="ko-KR" altLang="en-US" sz="1600" dirty="0" smtClean="0"/>
              <a:t>책을 거꾸로 들고 한 줄씩 통으로 읽어 나간다</a:t>
            </a:r>
            <a:endParaRPr lang="en-US" altLang="ko-KR" sz="1600" dirty="0" smtClean="0"/>
          </a:p>
          <a:p>
            <a:r>
              <a:rPr lang="en-US" altLang="ko-KR" sz="1600" dirty="0" smtClean="0"/>
              <a:t>5</a:t>
            </a:r>
            <a:r>
              <a:rPr lang="ko-KR" altLang="en-US" sz="1600" dirty="0" smtClean="0"/>
              <a:t>분</a:t>
            </a:r>
            <a:endParaRPr lang="ko-KR" altLang="en-US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3707904" y="4669686"/>
            <a:ext cx="53046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dirty="0" smtClean="0"/>
              <a:t>원래 독서하던 방법으로 그 다음부터 이어서 읽어 나간다</a:t>
            </a:r>
            <a:r>
              <a:rPr lang="en-US" altLang="ko-KR" sz="1600" dirty="0" smtClean="0"/>
              <a:t>. </a:t>
            </a:r>
          </a:p>
          <a:p>
            <a:r>
              <a:rPr lang="ko-KR" altLang="en-US" sz="1600" dirty="0" smtClean="0"/>
              <a:t>이 때  한 줄 혹은 두세 줄 씩 통으로 읽어 내려가면 더 좋다</a:t>
            </a:r>
            <a:endParaRPr lang="ko-KR" altLang="en-US" sz="1600" dirty="0"/>
          </a:p>
        </p:txBody>
      </p:sp>
    </p:spTree>
    <p:extLst>
      <p:ext uri="{BB962C8B-B14F-4D97-AF65-F5344CB8AC3E}">
        <p14:creationId xmlns:p14="http://schemas.microsoft.com/office/powerpoint/2010/main" val="256184594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latinLnBrk="0"/>
            <a:endParaRPr lang="en-US" altLang="ko-KR" sz="1600" dirty="0" smtClean="0"/>
          </a:p>
          <a:p>
            <a:pPr latinLnBrk="0"/>
            <a:r>
              <a:rPr lang="en-US" altLang="ko-KR" sz="1600" dirty="0" smtClean="0"/>
              <a:t>9</a:t>
            </a:r>
            <a:r>
              <a:rPr lang="ko-KR" altLang="en-US" sz="1600" dirty="0" smtClean="0"/>
              <a:t>단계</a:t>
            </a:r>
            <a:r>
              <a:rPr lang="en-US" altLang="ko-KR" sz="1600" dirty="0" smtClean="0"/>
              <a:t> </a:t>
            </a:r>
            <a:r>
              <a:rPr lang="ko-KR" altLang="en-US" sz="1600" b="1" dirty="0" smtClean="0"/>
              <a:t>수평 </a:t>
            </a:r>
            <a:r>
              <a:rPr lang="ko-KR" altLang="en-US" sz="1600" b="1" dirty="0" err="1" smtClean="0"/>
              <a:t>리딩</a:t>
            </a:r>
            <a:r>
              <a:rPr lang="ko-KR" altLang="en-US" sz="1600" b="1" dirty="0" smtClean="0"/>
              <a:t> 훈련법</a:t>
            </a:r>
            <a:r>
              <a:rPr lang="en-US" altLang="ko-KR" sz="1600" b="1" dirty="0" smtClean="0"/>
              <a:t>: </a:t>
            </a:r>
            <a:r>
              <a:rPr lang="ko-KR" altLang="en-US" sz="1600" b="1" dirty="0" smtClean="0"/>
              <a:t>책을 수평으로 코와 눈 사이에 가깝게 놓고</a:t>
            </a:r>
            <a:r>
              <a:rPr lang="en-US" altLang="ko-KR" sz="1600" b="1" dirty="0" smtClean="0"/>
              <a:t>, 10</a:t>
            </a:r>
            <a:r>
              <a:rPr lang="ko-KR" altLang="en-US" sz="1600" b="1" dirty="0" smtClean="0"/>
              <a:t>분 정도 읽는다</a:t>
            </a:r>
            <a:r>
              <a:rPr lang="en-US" altLang="ko-KR" sz="1600" dirty="0" smtClean="0"/>
              <a:t>. </a:t>
            </a:r>
            <a:r>
              <a:rPr lang="ko-KR" altLang="en-US" sz="1600" dirty="0" smtClean="0"/>
              <a:t>시간은 점차 길게 한다</a:t>
            </a:r>
            <a:r>
              <a:rPr lang="en-US" altLang="ko-KR" sz="1600" dirty="0" smtClean="0"/>
              <a:t>. </a:t>
            </a:r>
          </a:p>
          <a:p>
            <a:pPr lvl="1" latinLnBrk="0">
              <a:buFontTx/>
              <a:buChar char="-"/>
            </a:pPr>
            <a:r>
              <a:rPr lang="ko-KR" altLang="en-US" sz="1600" dirty="0" smtClean="0"/>
              <a:t>효과</a:t>
            </a:r>
            <a:r>
              <a:rPr lang="en-US" altLang="ko-KR" sz="1600" dirty="0" smtClean="0"/>
              <a:t>: </a:t>
            </a:r>
            <a:r>
              <a:rPr lang="ko-KR" altLang="en-US" sz="1600" dirty="0" smtClean="0"/>
              <a:t>책의 고정된 공간 개념을 완전하게 바꾸어 뇌의 시공간 영역을 활성화 시킨다</a:t>
            </a:r>
            <a:r>
              <a:rPr lang="en-US" altLang="ko-KR" sz="1600" dirty="0" smtClean="0"/>
              <a:t>. </a:t>
            </a:r>
            <a:r>
              <a:rPr lang="ko-KR" altLang="en-US" sz="1600" dirty="0" smtClean="0"/>
              <a:t>사용하지 않았던 뇌의 영역들을 깨우고 훈련하여 더 빨리 책을 읽게 해 준다</a:t>
            </a:r>
            <a:endParaRPr lang="en-US" altLang="ko-KR" sz="1600" dirty="0" smtClean="0"/>
          </a:p>
          <a:p>
            <a:pPr lvl="1" latinLnBrk="0">
              <a:buFontTx/>
              <a:buChar char="-"/>
            </a:pPr>
            <a:r>
              <a:rPr lang="ko-KR" altLang="en-US" sz="1600" dirty="0" smtClean="0"/>
              <a:t>잘하면 양쪽 페이지의 텍스트들이 입체가 되어 눈으로 들어오는 것을 느낄 수 있다</a:t>
            </a:r>
            <a:r>
              <a:rPr lang="en-US" altLang="ko-KR" sz="1600" dirty="0" smtClean="0"/>
              <a:t>. </a:t>
            </a:r>
            <a:endParaRPr lang="en-US" altLang="ko-KR" sz="1200" dirty="0" smtClean="0"/>
          </a:p>
          <a:p>
            <a:pPr latinLnBrk="0">
              <a:buFontTx/>
              <a:buChar char="-"/>
            </a:pPr>
            <a:endParaRPr lang="en-US" altLang="ko-KR" sz="1600" dirty="0" smtClean="0"/>
          </a:p>
          <a:p>
            <a:pPr latinLnBrk="0"/>
            <a:r>
              <a:rPr lang="en-US" altLang="ko-KR" sz="1600" dirty="0" smtClean="0"/>
              <a:t>10</a:t>
            </a:r>
            <a:r>
              <a:rPr lang="ko-KR" altLang="en-US" sz="1600" dirty="0" smtClean="0"/>
              <a:t>단계</a:t>
            </a:r>
            <a:r>
              <a:rPr lang="en-US" altLang="ko-KR" sz="1600" dirty="0" smtClean="0"/>
              <a:t> </a:t>
            </a:r>
            <a:r>
              <a:rPr lang="ko-KR" altLang="en-US" sz="1600" b="1" dirty="0" smtClean="0"/>
              <a:t>브레인 </a:t>
            </a:r>
            <a:r>
              <a:rPr lang="ko-KR" altLang="en-US" sz="1600" b="1" dirty="0" err="1" smtClean="0"/>
              <a:t>파워리딩</a:t>
            </a:r>
            <a:r>
              <a:rPr lang="ko-KR" altLang="en-US" sz="1600" b="1" dirty="0" smtClean="0"/>
              <a:t> 스킬</a:t>
            </a:r>
            <a:r>
              <a:rPr lang="en-US" altLang="ko-KR" sz="1600" b="1" dirty="0" smtClean="0"/>
              <a:t>:  </a:t>
            </a:r>
            <a:r>
              <a:rPr lang="ko-KR" altLang="en-US" sz="1600" b="1" dirty="0" smtClean="0"/>
              <a:t>책을 읽기 전에 뇌에 힘을 주고 읽는 것과 그냥 읽는 것은 큰 차이가 있다</a:t>
            </a:r>
            <a:r>
              <a:rPr lang="en-US" altLang="ko-KR" sz="1600" b="1" dirty="0" smtClean="0"/>
              <a:t>. </a:t>
            </a:r>
            <a:r>
              <a:rPr lang="ko-KR" altLang="en-US" sz="1600" b="1" dirty="0" smtClean="0"/>
              <a:t>집중해서 하는 것</a:t>
            </a:r>
            <a:r>
              <a:rPr lang="en-US" altLang="ko-KR" sz="1600" b="1" dirty="0" smtClean="0"/>
              <a:t>. </a:t>
            </a:r>
          </a:p>
          <a:p>
            <a:pPr latinLnBrk="0"/>
            <a:endParaRPr lang="en-US" altLang="ko-KR" sz="1600" dirty="0" smtClean="0"/>
          </a:p>
          <a:p>
            <a:pPr latinLnBrk="0"/>
            <a:r>
              <a:rPr lang="ko-KR" altLang="en-US" sz="1600" dirty="0" smtClean="0"/>
              <a:t>뇌에 힘을 모으는 방법</a:t>
            </a:r>
            <a:r>
              <a:rPr lang="en-US" altLang="ko-KR" sz="1600" dirty="0" smtClean="0"/>
              <a:t>: 3</a:t>
            </a:r>
            <a:r>
              <a:rPr lang="ko-KR" altLang="en-US" sz="1600" dirty="0" smtClean="0"/>
              <a:t>초 동안 우뇌에 힘을 주고 다시 </a:t>
            </a:r>
            <a:r>
              <a:rPr lang="en-US" altLang="ko-KR" sz="1600" dirty="0" smtClean="0"/>
              <a:t>3</a:t>
            </a:r>
            <a:r>
              <a:rPr lang="ko-KR" altLang="en-US" sz="1600" dirty="0" smtClean="0"/>
              <a:t>초 동안 힘을 푼다</a:t>
            </a:r>
            <a:r>
              <a:rPr lang="en-US" altLang="ko-KR" sz="1600" dirty="0" smtClean="0"/>
              <a:t>. 3</a:t>
            </a:r>
            <a:r>
              <a:rPr lang="ko-KR" altLang="en-US" sz="1600" dirty="0" smtClean="0"/>
              <a:t>초 동안 좌뇌에 힘을 주고 다시 </a:t>
            </a:r>
            <a:r>
              <a:rPr lang="en-US" altLang="ko-KR" sz="1600" dirty="0" smtClean="0"/>
              <a:t>3</a:t>
            </a:r>
            <a:r>
              <a:rPr lang="ko-KR" altLang="en-US" sz="1600" dirty="0" smtClean="0"/>
              <a:t>초 동안 힘을 푼다 </a:t>
            </a:r>
            <a:r>
              <a:rPr lang="en-US" altLang="ko-KR" sz="1600" dirty="0" smtClean="0"/>
              <a:t>3</a:t>
            </a:r>
            <a:r>
              <a:rPr lang="ko-KR" altLang="en-US" sz="1600" dirty="0" smtClean="0"/>
              <a:t>초 동안 양 뇌에 힘을 주고 다시 </a:t>
            </a:r>
            <a:r>
              <a:rPr lang="en-US" altLang="ko-KR" sz="1600" dirty="0" smtClean="0"/>
              <a:t>3</a:t>
            </a:r>
            <a:r>
              <a:rPr lang="ko-KR" altLang="en-US" sz="1600" dirty="0" smtClean="0"/>
              <a:t>초 동안 힘을 푼다</a:t>
            </a:r>
            <a:r>
              <a:rPr lang="en-US" altLang="ko-KR" sz="1600" dirty="0" smtClean="0"/>
              <a:t>.  </a:t>
            </a:r>
          </a:p>
          <a:p>
            <a:pPr latinLnBrk="0"/>
            <a:endParaRPr lang="en-US" altLang="ko-KR" sz="1600" dirty="0" smtClean="0"/>
          </a:p>
          <a:p>
            <a:pPr latinLnBrk="0"/>
            <a:r>
              <a:rPr lang="ko-KR" altLang="en-US" sz="1600" dirty="0" smtClean="0"/>
              <a:t>브레인 파워 </a:t>
            </a:r>
            <a:r>
              <a:rPr lang="ko-KR" altLang="en-US" sz="1600" dirty="0" err="1" smtClean="0"/>
              <a:t>리딩</a:t>
            </a:r>
            <a:r>
              <a:rPr lang="ko-KR" altLang="en-US" sz="1600" dirty="0" smtClean="0"/>
              <a:t> 기법</a:t>
            </a:r>
            <a:endParaRPr lang="en-US" altLang="ko-KR" sz="1600" dirty="0" smtClean="0"/>
          </a:p>
          <a:p>
            <a:pPr lvl="1" latinLnBrk="0">
              <a:buFont typeface="+mj-lt"/>
              <a:buAutoNum type="arabicPeriod"/>
            </a:pPr>
            <a:r>
              <a:rPr lang="ko-KR" altLang="en-US" sz="1600" dirty="0" smtClean="0"/>
              <a:t>숨 쉬는 것에 의식을 집중한다</a:t>
            </a:r>
            <a:endParaRPr lang="en-US" altLang="ko-KR" sz="1600" dirty="0" smtClean="0"/>
          </a:p>
          <a:p>
            <a:pPr lvl="1" latinLnBrk="0">
              <a:buFont typeface="+mj-lt"/>
              <a:buAutoNum type="arabicPeriod"/>
            </a:pPr>
            <a:r>
              <a:rPr lang="ko-KR" altLang="en-US" sz="1600" dirty="0" smtClean="0"/>
              <a:t>가상의 책을 손에 들고 있다고 상상한다</a:t>
            </a:r>
            <a:endParaRPr lang="en-US" altLang="ko-KR" sz="1600" dirty="0" smtClean="0"/>
          </a:p>
          <a:p>
            <a:pPr lvl="1" latinLnBrk="0">
              <a:buFont typeface="+mj-lt"/>
              <a:buAutoNum type="arabicPeriod"/>
            </a:pPr>
            <a:r>
              <a:rPr lang="ko-KR" altLang="en-US" sz="1600" dirty="0" smtClean="0"/>
              <a:t>책의 무게와 감촉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느낌 크기를 상상한다</a:t>
            </a:r>
            <a:endParaRPr lang="en-US" altLang="ko-KR" sz="1600" dirty="0" smtClean="0"/>
          </a:p>
          <a:p>
            <a:pPr lvl="1" latinLnBrk="0">
              <a:buFont typeface="+mj-lt"/>
              <a:buAutoNum type="arabicPeriod"/>
            </a:pPr>
            <a:r>
              <a:rPr lang="ko-KR" altLang="en-US" sz="1600" dirty="0" smtClean="0"/>
              <a:t>그 책이 </a:t>
            </a:r>
            <a:r>
              <a:rPr lang="ko-KR" altLang="en-US" sz="1600" dirty="0" err="1" smtClean="0"/>
              <a:t>전두엽의</a:t>
            </a:r>
            <a:r>
              <a:rPr lang="ko-KR" altLang="en-US" sz="1600" dirty="0" smtClean="0"/>
              <a:t> 이마 앞 </a:t>
            </a:r>
            <a:r>
              <a:rPr lang="en-US" altLang="ko-KR" sz="1600" dirty="0" smtClean="0"/>
              <a:t>10</a:t>
            </a:r>
            <a:r>
              <a:rPr lang="ko-KR" altLang="en-US" sz="1600" dirty="0" smtClean="0"/>
              <a:t>센티미터 정면에 떠 있다고 상상한다</a:t>
            </a:r>
            <a:endParaRPr lang="en-US" altLang="ko-KR" sz="1600" dirty="0" smtClean="0"/>
          </a:p>
          <a:p>
            <a:pPr lvl="1" latinLnBrk="0">
              <a:buFont typeface="+mj-lt"/>
              <a:buAutoNum type="arabicPeriod"/>
            </a:pPr>
            <a:r>
              <a:rPr lang="ko-KR" altLang="en-US" sz="1600" dirty="0" smtClean="0"/>
              <a:t>이때 </a:t>
            </a:r>
            <a:r>
              <a:rPr lang="ko-KR" altLang="en-US" sz="1600" dirty="0" err="1" smtClean="0"/>
              <a:t>전두엽의</a:t>
            </a:r>
            <a:r>
              <a:rPr lang="ko-KR" altLang="en-US" sz="1600" dirty="0" smtClean="0"/>
              <a:t> 이마에 온 의식을 집중하는 것이 매우 중요하다</a:t>
            </a:r>
            <a:endParaRPr lang="en-US" altLang="ko-KR" sz="1600" dirty="0" smtClean="0"/>
          </a:p>
          <a:p>
            <a:pPr lvl="1" latinLnBrk="0">
              <a:buNone/>
            </a:pPr>
            <a:r>
              <a:rPr lang="ko-KR" altLang="en-US" sz="1600" dirty="0" smtClean="0"/>
              <a:t>        눈이 아니라 뇌 속에 책을 읽는 다는 느낌이 들어야 한다</a:t>
            </a:r>
            <a:r>
              <a:rPr lang="en-US" altLang="ko-KR" sz="1600" dirty="0" smtClean="0"/>
              <a:t>. </a:t>
            </a:r>
            <a:r>
              <a:rPr lang="ko-KR" altLang="en-US" sz="1600" dirty="0" smtClean="0"/>
              <a:t>책의 내용이 그대로 뇌 속에 고스란히 들어온다는 느낌을 느껴야 한다</a:t>
            </a:r>
            <a:r>
              <a:rPr lang="en-US" altLang="ko-KR" sz="1600" dirty="0" smtClean="0"/>
              <a:t>. </a:t>
            </a:r>
          </a:p>
          <a:p>
            <a:pPr latinLnBrk="0">
              <a:buFontTx/>
              <a:buChar char="-"/>
            </a:pPr>
            <a:endParaRPr lang="en-US" altLang="ko-KR" sz="1600" dirty="0" smtClean="0"/>
          </a:p>
        </p:txBody>
      </p:sp>
      <p:sp>
        <p:nvSpPr>
          <p:cNvPr id="6" name="슬라이드 번호 개체 틀 15"/>
          <p:cNvSpPr txBox="1">
            <a:spLocks/>
          </p:cNvSpPr>
          <p:nvPr/>
        </p:nvSpPr>
        <p:spPr>
          <a:xfrm>
            <a:off x="6372200" y="6381328"/>
            <a:ext cx="24100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algn="r" defTabSz="914400" rtl="0" eaLnBrk="1" latinLnBrk="1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2CEB9E3-907B-4C9E-8669-48B8CFAF986F}" type="slidenum">
              <a:rPr lang="ko-KR" altLang="en-US" sz="1500" smtClean="0">
                <a:solidFill>
                  <a:schemeClr val="tx1"/>
                </a:solidFill>
                <a:latin typeface="+mj-ea"/>
                <a:ea typeface="+mj-ea"/>
              </a:rPr>
              <a:pPr/>
              <a:t>24</a:t>
            </a:fld>
            <a:r>
              <a:rPr lang="ko-KR" altLang="en-US" sz="1500" dirty="0" smtClean="0">
                <a:solidFill>
                  <a:schemeClr val="tx1"/>
                </a:solidFill>
                <a:latin typeface="+mj-ea"/>
                <a:ea typeface="+mj-ea"/>
              </a:rPr>
              <a:t>  </a:t>
            </a:r>
            <a:r>
              <a:rPr lang="en-US" altLang="ko-KR" sz="1500" dirty="0" smtClean="0">
                <a:solidFill>
                  <a:schemeClr val="tx1"/>
                </a:solidFill>
                <a:latin typeface="+mj-ea"/>
                <a:ea typeface="+mj-ea"/>
              </a:rPr>
              <a:t>/ 28     </a:t>
            </a:r>
            <a:endParaRPr lang="ko-KR" altLang="en-US" sz="1500" dirty="0">
              <a:solidFill>
                <a:schemeClr val="tx1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56184594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atinLnBrk="0"/>
            <a:endParaRPr lang="en-US" altLang="ko-KR" sz="1600" dirty="0" smtClean="0"/>
          </a:p>
          <a:p>
            <a:pPr latinLnBrk="0"/>
            <a:r>
              <a:rPr lang="ko-KR" altLang="en-US" sz="1600" b="1" dirty="0" smtClean="0"/>
              <a:t>독서력을 발전시키는 </a:t>
            </a:r>
            <a:r>
              <a:rPr lang="ko-KR" altLang="en-US" sz="1600" b="1" dirty="0" err="1" smtClean="0"/>
              <a:t>퀀텀</a:t>
            </a:r>
            <a:r>
              <a:rPr lang="ko-KR" altLang="en-US" sz="1600" b="1" dirty="0" smtClean="0"/>
              <a:t> </a:t>
            </a:r>
            <a:r>
              <a:rPr lang="ko-KR" altLang="en-US" sz="1600" b="1" dirty="0" err="1" smtClean="0"/>
              <a:t>리딩</a:t>
            </a:r>
            <a:r>
              <a:rPr lang="ko-KR" altLang="en-US" sz="1600" b="1" dirty="0" smtClean="0"/>
              <a:t> 집중력 향상 </a:t>
            </a:r>
            <a:r>
              <a:rPr lang="ko-KR" altLang="en-US" sz="1600" b="1" dirty="0" err="1" smtClean="0"/>
              <a:t>스킬의</a:t>
            </a:r>
            <a:r>
              <a:rPr lang="ko-KR" altLang="en-US" sz="1600" b="1" dirty="0" smtClean="0"/>
              <a:t> 단계</a:t>
            </a:r>
            <a:endParaRPr lang="en-US" altLang="ko-KR" sz="1600" b="1" dirty="0" smtClean="0"/>
          </a:p>
          <a:p>
            <a:pPr lvl="1" latinLnBrk="0">
              <a:buNone/>
            </a:pPr>
            <a:r>
              <a:rPr lang="en-US" altLang="ko-KR" sz="1600" dirty="0" smtClean="0"/>
              <a:t>1</a:t>
            </a:r>
            <a:r>
              <a:rPr lang="ko-KR" altLang="en-US" sz="1600" dirty="0" smtClean="0"/>
              <a:t>단계</a:t>
            </a:r>
            <a:r>
              <a:rPr lang="en-US" altLang="ko-KR" sz="1600" dirty="0" smtClean="0"/>
              <a:t>: </a:t>
            </a:r>
            <a:r>
              <a:rPr lang="ko-KR" altLang="en-US" sz="1600" dirty="0" smtClean="0"/>
              <a:t>눈을 감고 가장 편한 자세를 취한다</a:t>
            </a:r>
            <a:endParaRPr lang="en-US" altLang="ko-KR" sz="1600" dirty="0" smtClean="0"/>
          </a:p>
          <a:p>
            <a:pPr lvl="1" latinLnBrk="0">
              <a:buNone/>
            </a:pPr>
            <a:r>
              <a:rPr lang="en-US" altLang="ko-KR" sz="1600" dirty="0" smtClean="0"/>
              <a:t>2</a:t>
            </a:r>
            <a:r>
              <a:rPr lang="ko-KR" altLang="en-US" sz="1600" dirty="0" smtClean="0"/>
              <a:t>단계</a:t>
            </a:r>
            <a:r>
              <a:rPr lang="en-US" altLang="ko-KR" sz="1600" dirty="0" smtClean="0"/>
              <a:t>: </a:t>
            </a:r>
            <a:r>
              <a:rPr lang="ko-KR" altLang="en-US" sz="1600" dirty="0" smtClean="0"/>
              <a:t>아무것도 아무 생각도 절대 하지 않는다</a:t>
            </a:r>
            <a:r>
              <a:rPr lang="en-US" altLang="ko-KR" sz="1600" dirty="0" smtClean="0"/>
              <a:t>. </a:t>
            </a:r>
          </a:p>
          <a:p>
            <a:pPr lvl="1" latinLnBrk="0">
              <a:buNone/>
            </a:pPr>
            <a:r>
              <a:rPr lang="en-US" altLang="ko-KR" sz="1600" dirty="0" smtClean="0"/>
              <a:t>3</a:t>
            </a:r>
            <a:r>
              <a:rPr lang="ko-KR" altLang="en-US" sz="1600" dirty="0" smtClean="0"/>
              <a:t>단계</a:t>
            </a:r>
            <a:r>
              <a:rPr lang="en-US" altLang="ko-KR" sz="1600" dirty="0" smtClean="0"/>
              <a:t>: </a:t>
            </a:r>
            <a:r>
              <a:rPr lang="ko-KR" altLang="en-US" sz="1600" dirty="0" smtClean="0"/>
              <a:t>오로지 숨을 들이쉬고 내 뱉는 것에 온 정신을 집중한다</a:t>
            </a:r>
            <a:r>
              <a:rPr lang="en-US" altLang="ko-KR" sz="1600" dirty="0" smtClean="0"/>
              <a:t>. </a:t>
            </a:r>
            <a:r>
              <a:rPr lang="ko-KR" altLang="en-US" sz="1600" dirty="0" smtClean="0"/>
              <a:t>숨쉬기는 인간이 하는 행위 중에 가장 기본적이며 동시에 가장 중요한 행위이기 때문이다</a:t>
            </a:r>
            <a:endParaRPr lang="en-US" altLang="ko-KR" sz="1600" dirty="0" smtClean="0"/>
          </a:p>
          <a:p>
            <a:pPr lvl="1" latinLnBrk="0">
              <a:buNone/>
            </a:pPr>
            <a:r>
              <a:rPr lang="en-US" altLang="ko-KR" sz="1600" dirty="0" smtClean="0"/>
              <a:t>4</a:t>
            </a:r>
            <a:r>
              <a:rPr lang="ko-KR" altLang="en-US" sz="1600" dirty="0" smtClean="0"/>
              <a:t>단계</a:t>
            </a:r>
            <a:r>
              <a:rPr lang="en-US" altLang="ko-KR" sz="1600" dirty="0" smtClean="0"/>
              <a:t>: </a:t>
            </a:r>
            <a:r>
              <a:rPr lang="ko-KR" altLang="en-US" sz="1600" dirty="0" smtClean="0"/>
              <a:t>잡념이 생길 때마다 숨쉬기에 더 집중한다</a:t>
            </a:r>
            <a:endParaRPr lang="en-US" altLang="ko-KR" sz="1600" dirty="0" smtClean="0"/>
          </a:p>
          <a:p>
            <a:pPr lvl="1" latinLnBrk="0">
              <a:buNone/>
            </a:pPr>
            <a:r>
              <a:rPr lang="en-US" altLang="ko-KR" sz="1600" dirty="0" smtClean="0"/>
              <a:t>5</a:t>
            </a:r>
            <a:r>
              <a:rPr lang="ko-KR" altLang="en-US" sz="1600" dirty="0" smtClean="0"/>
              <a:t>단계</a:t>
            </a:r>
            <a:r>
              <a:rPr lang="en-US" altLang="ko-KR" sz="1600" dirty="0" smtClean="0"/>
              <a:t>: 5</a:t>
            </a:r>
            <a:r>
              <a:rPr lang="ko-KR" altLang="en-US" sz="1600" dirty="0" smtClean="0"/>
              <a:t>분 동안 숨쉬기 외에는 생각도 아무것도 절대 하지 않고 주의를 숨쉬기에만 집중한다</a:t>
            </a:r>
            <a:endParaRPr lang="en-US" altLang="ko-KR" sz="1600" dirty="0" smtClean="0"/>
          </a:p>
          <a:p>
            <a:pPr lvl="1" latinLnBrk="0">
              <a:buNone/>
            </a:pPr>
            <a:r>
              <a:rPr lang="en-US" altLang="ko-KR" sz="1600" dirty="0" smtClean="0"/>
              <a:t>6</a:t>
            </a:r>
            <a:r>
              <a:rPr lang="ko-KR" altLang="en-US" sz="1600" dirty="0" smtClean="0"/>
              <a:t>단계</a:t>
            </a:r>
            <a:r>
              <a:rPr lang="en-US" altLang="ko-KR" sz="1600" dirty="0" smtClean="0"/>
              <a:t>: </a:t>
            </a:r>
            <a:r>
              <a:rPr lang="ko-KR" altLang="en-US" sz="1600" dirty="0" smtClean="0"/>
              <a:t>가능하면 숨쉬는 시간이 길어질 수록 좋다</a:t>
            </a:r>
            <a:r>
              <a:rPr lang="en-US" altLang="ko-KR" sz="1600" dirty="0" smtClean="0"/>
              <a:t>. </a:t>
            </a:r>
            <a:r>
              <a:rPr lang="ko-KR" altLang="en-US" sz="1600" dirty="0" smtClean="0"/>
              <a:t>온 정신을 집중해서 숨쉬기를 제대로 깊게 하는 것에만 주의를 기울이고 아무 생각도 행동도 절대 하지 않는다</a:t>
            </a:r>
            <a:endParaRPr lang="en-US" altLang="ko-KR" sz="1600" dirty="0" smtClean="0"/>
          </a:p>
          <a:p>
            <a:pPr lvl="1" latinLnBrk="0">
              <a:buNone/>
            </a:pPr>
            <a:r>
              <a:rPr lang="en-US" altLang="ko-KR" sz="1600" dirty="0" smtClean="0"/>
              <a:t>7</a:t>
            </a:r>
            <a:r>
              <a:rPr lang="ko-KR" altLang="en-US" sz="1600" dirty="0" smtClean="0"/>
              <a:t>단계</a:t>
            </a:r>
            <a:r>
              <a:rPr lang="en-US" altLang="ko-KR" sz="1600" dirty="0" smtClean="0"/>
              <a:t>: </a:t>
            </a:r>
            <a:r>
              <a:rPr lang="ko-KR" altLang="en-US" sz="1600" dirty="0" smtClean="0"/>
              <a:t>자주 하면 좋다</a:t>
            </a:r>
            <a:r>
              <a:rPr lang="en-US" altLang="ko-KR" sz="1600" dirty="0" smtClean="0"/>
              <a:t>. </a:t>
            </a:r>
            <a:r>
              <a:rPr lang="ko-KR" altLang="en-US" sz="1600" dirty="0" smtClean="0"/>
              <a:t>일을 하다가 독서를 하다가 지칠 때마다 </a:t>
            </a:r>
            <a:r>
              <a:rPr lang="en-US" altLang="ko-KR" sz="1600" dirty="0" smtClean="0"/>
              <a:t>5</a:t>
            </a:r>
            <a:r>
              <a:rPr lang="ko-KR" altLang="en-US" sz="1600" dirty="0" smtClean="0"/>
              <a:t>분씩 하면 된다</a:t>
            </a:r>
            <a:r>
              <a:rPr lang="en-US" altLang="ko-KR" sz="1600" dirty="0" smtClean="0"/>
              <a:t>. </a:t>
            </a:r>
          </a:p>
        </p:txBody>
      </p:sp>
      <p:sp>
        <p:nvSpPr>
          <p:cNvPr id="6" name="슬라이드 번호 개체 틀 15"/>
          <p:cNvSpPr txBox="1">
            <a:spLocks/>
          </p:cNvSpPr>
          <p:nvPr/>
        </p:nvSpPr>
        <p:spPr>
          <a:xfrm>
            <a:off x="6372200" y="6381328"/>
            <a:ext cx="24100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algn="r" defTabSz="914400" rtl="0" eaLnBrk="1" latinLnBrk="1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2CEB9E3-907B-4C9E-8669-48B8CFAF986F}" type="slidenum">
              <a:rPr lang="ko-KR" altLang="en-US" sz="1500" smtClean="0">
                <a:solidFill>
                  <a:schemeClr val="tx1"/>
                </a:solidFill>
                <a:latin typeface="+mj-ea"/>
                <a:ea typeface="+mj-ea"/>
              </a:rPr>
              <a:pPr/>
              <a:t>25</a:t>
            </a:fld>
            <a:r>
              <a:rPr lang="ko-KR" altLang="en-US" sz="1500" dirty="0" smtClean="0">
                <a:solidFill>
                  <a:schemeClr val="tx1"/>
                </a:solidFill>
                <a:latin typeface="+mj-ea"/>
                <a:ea typeface="+mj-ea"/>
              </a:rPr>
              <a:t>  </a:t>
            </a:r>
            <a:r>
              <a:rPr lang="en-US" altLang="ko-KR" sz="1500" dirty="0" smtClean="0">
                <a:solidFill>
                  <a:schemeClr val="tx1"/>
                </a:solidFill>
                <a:latin typeface="+mj-ea"/>
                <a:ea typeface="+mj-ea"/>
              </a:rPr>
              <a:t>/ 28     </a:t>
            </a:r>
            <a:endParaRPr lang="ko-KR" altLang="en-US" sz="1500" dirty="0">
              <a:solidFill>
                <a:schemeClr val="tx1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56184594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atinLnBrk="0"/>
            <a:endParaRPr lang="en-US" altLang="ko-KR" sz="1600" dirty="0" smtClean="0"/>
          </a:p>
          <a:p>
            <a:pPr latinLnBrk="0"/>
            <a:r>
              <a:rPr lang="en-US" altLang="ko-KR" sz="1600" dirty="0" smtClean="0"/>
              <a:t>11</a:t>
            </a:r>
            <a:r>
              <a:rPr lang="ko-KR" altLang="en-US" sz="1600" dirty="0" smtClean="0"/>
              <a:t>단계</a:t>
            </a:r>
            <a:r>
              <a:rPr lang="en-US" altLang="ko-KR" sz="1600" dirty="0" smtClean="0"/>
              <a:t> S.O.C </a:t>
            </a:r>
            <a:r>
              <a:rPr lang="ko-KR" altLang="en-US" sz="1600" dirty="0" err="1" smtClean="0"/>
              <a:t>리딩</a:t>
            </a:r>
            <a:r>
              <a:rPr lang="ko-KR" altLang="en-US" sz="1600" dirty="0" smtClean="0"/>
              <a:t> 스킬</a:t>
            </a:r>
            <a:r>
              <a:rPr lang="en-US" altLang="ko-KR" sz="1600" dirty="0" smtClean="0"/>
              <a:t>: Slope Orthogonal Cycle </a:t>
            </a:r>
          </a:p>
          <a:p>
            <a:pPr lvl="1" latinLnBrk="0">
              <a:buFontTx/>
              <a:buChar char="-"/>
            </a:pPr>
            <a:r>
              <a:rPr lang="ko-KR" altLang="en-US" sz="1600" b="1" dirty="0" smtClean="0"/>
              <a:t>책을</a:t>
            </a:r>
            <a:r>
              <a:rPr lang="en-US" altLang="ko-KR" sz="1600" b="1" dirty="0" smtClean="0"/>
              <a:t> 90</a:t>
            </a:r>
            <a:r>
              <a:rPr lang="ko-KR" altLang="en-US" sz="1600" b="1" dirty="0" smtClean="0"/>
              <a:t>도 돌린 상태에서 읽다가 </a:t>
            </a:r>
            <a:r>
              <a:rPr lang="en-US" altLang="ko-KR" sz="1600" b="1" dirty="0" smtClean="0"/>
              <a:t>180</a:t>
            </a:r>
            <a:r>
              <a:rPr lang="ko-KR" altLang="en-US" sz="1600" b="1" dirty="0" smtClean="0"/>
              <a:t>도 </a:t>
            </a:r>
            <a:r>
              <a:rPr lang="en-US" altLang="ko-KR" sz="1600" b="1" dirty="0" smtClean="0"/>
              <a:t>-&gt; 270</a:t>
            </a:r>
            <a:r>
              <a:rPr lang="ko-KR" altLang="en-US" sz="1600" b="1" dirty="0" smtClean="0"/>
              <a:t>도 </a:t>
            </a:r>
            <a:r>
              <a:rPr lang="en-US" altLang="ko-KR" sz="1600" b="1" dirty="0" smtClean="0"/>
              <a:t>-&gt; </a:t>
            </a:r>
            <a:r>
              <a:rPr lang="ko-KR" altLang="en-US" sz="1600" b="1" dirty="0" smtClean="0"/>
              <a:t>정상 </a:t>
            </a:r>
            <a:r>
              <a:rPr lang="en-US" altLang="ko-KR" sz="1600" b="1" dirty="0" smtClean="0"/>
              <a:t>-&gt; </a:t>
            </a:r>
            <a:r>
              <a:rPr lang="ko-KR" altLang="en-US" sz="1600" b="1" dirty="0" smtClean="0"/>
              <a:t>다시 </a:t>
            </a:r>
            <a:r>
              <a:rPr lang="en-US" altLang="ko-KR" sz="1600" b="1" dirty="0" smtClean="0"/>
              <a:t>90</a:t>
            </a:r>
            <a:r>
              <a:rPr lang="ko-KR" altLang="en-US" sz="1600" b="1" dirty="0" smtClean="0"/>
              <a:t>도 각도로 돌리면서 읽는다</a:t>
            </a:r>
            <a:r>
              <a:rPr lang="en-US" altLang="ko-KR" sz="1600" b="1" dirty="0" smtClean="0"/>
              <a:t>. </a:t>
            </a:r>
            <a:r>
              <a:rPr lang="ko-KR" altLang="en-US" sz="1600" b="1" dirty="0" smtClean="0"/>
              <a:t>각 사이클마다 </a:t>
            </a:r>
            <a:r>
              <a:rPr lang="en-US" altLang="ko-KR" sz="1600" b="1" dirty="0" smtClean="0"/>
              <a:t>5</a:t>
            </a:r>
            <a:r>
              <a:rPr lang="ko-KR" altLang="en-US" sz="1600" b="1" dirty="0" smtClean="0"/>
              <a:t>분씩 읽는다</a:t>
            </a:r>
            <a:endParaRPr lang="en-US" altLang="ko-KR" sz="1600" b="1" dirty="0" smtClean="0"/>
          </a:p>
          <a:p>
            <a:pPr lvl="1" latinLnBrk="0">
              <a:buFontTx/>
              <a:buChar char="-"/>
            </a:pPr>
            <a:r>
              <a:rPr lang="ko-KR" altLang="en-US" sz="1600" dirty="0" smtClean="0"/>
              <a:t>책의 각도를 전환시킴으로써 세로 독서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가로 독서를 경험하게 하고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뇌의 고착화된 사고 흐름을 바꾸어 사고력을 변화하며</a:t>
            </a:r>
            <a:r>
              <a:rPr lang="en-US" altLang="ko-KR" sz="1600" dirty="0" smtClean="0"/>
              <a:t> </a:t>
            </a:r>
            <a:r>
              <a:rPr lang="ko-KR" altLang="en-US" sz="1600" dirty="0" smtClean="0"/>
              <a:t>무엇보다 우뇌를 활성화시키는 방법이다</a:t>
            </a:r>
            <a:r>
              <a:rPr lang="en-US" altLang="ko-KR" sz="1600" dirty="0" smtClean="0"/>
              <a:t>. </a:t>
            </a:r>
          </a:p>
          <a:p>
            <a:pPr lvl="1" latinLnBrk="0">
              <a:buFontTx/>
              <a:buChar char="-"/>
            </a:pPr>
            <a:r>
              <a:rPr lang="en-US" altLang="ko-KR" sz="1600" dirty="0" smtClean="0"/>
              <a:t>90</a:t>
            </a:r>
            <a:r>
              <a:rPr lang="ko-KR" altLang="en-US" sz="1600" dirty="0" smtClean="0"/>
              <a:t>도 </a:t>
            </a:r>
            <a:r>
              <a:rPr lang="en-US" altLang="ko-KR" sz="1600" dirty="0" smtClean="0"/>
              <a:t>180</a:t>
            </a:r>
            <a:r>
              <a:rPr lang="ko-KR" altLang="en-US" sz="1600" dirty="0" smtClean="0"/>
              <a:t>도 </a:t>
            </a:r>
            <a:r>
              <a:rPr lang="en-US" altLang="ko-KR" sz="1600" dirty="0" smtClean="0"/>
              <a:t>270</a:t>
            </a:r>
            <a:r>
              <a:rPr lang="ko-KR" altLang="en-US" sz="1600" dirty="0" smtClean="0"/>
              <a:t>도 정상 등 다양한 각도에서 책 읽는 훈련을 통해 뇌의 고정된 사고 패턴에 변화와 자극을 주어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새로운 시냅스를 형성하게 해 주는 기초 교육을 길러 준다</a:t>
            </a:r>
            <a:r>
              <a:rPr lang="en-US" altLang="ko-KR" sz="1600" dirty="0" smtClean="0"/>
              <a:t>. </a:t>
            </a:r>
          </a:p>
          <a:p>
            <a:pPr lvl="1" latinLnBrk="0">
              <a:buFontTx/>
              <a:buChar char="-"/>
            </a:pPr>
            <a:endParaRPr lang="en-US" altLang="ko-KR" sz="1600" dirty="0" smtClean="0"/>
          </a:p>
          <a:p>
            <a:pPr latinLnBrk="0"/>
            <a:r>
              <a:rPr lang="en-US" altLang="ko-KR" sz="1600" dirty="0" smtClean="0"/>
              <a:t>12</a:t>
            </a:r>
            <a:r>
              <a:rPr lang="ko-KR" altLang="en-US" sz="1600" dirty="0" smtClean="0"/>
              <a:t>단계</a:t>
            </a:r>
            <a:r>
              <a:rPr lang="en-US" altLang="ko-KR" sz="1600" dirty="0" smtClean="0"/>
              <a:t>: SUN 3, 5, 7 </a:t>
            </a:r>
            <a:r>
              <a:rPr lang="ko-KR" altLang="en-US" sz="1600" dirty="0" err="1" smtClean="0"/>
              <a:t>리딩</a:t>
            </a:r>
            <a:r>
              <a:rPr lang="ko-KR" altLang="en-US" sz="1600" dirty="0" smtClean="0"/>
              <a:t> 스킬</a:t>
            </a:r>
            <a:r>
              <a:rPr lang="en-US" altLang="ko-KR" sz="1600" dirty="0" smtClean="0"/>
              <a:t>: </a:t>
            </a:r>
            <a:r>
              <a:rPr lang="ko-KR" altLang="en-US" sz="1600" b="1" dirty="0" smtClean="0"/>
              <a:t>한 번에 세 줄</a:t>
            </a:r>
            <a:r>
              <a:rPr lang="en-US" altLang="ko-KR" sz="1600" b="1" dirty="0" smtClean="0"/>
              <a:t>, </a:t>
            </a:r>
            <a:r>
              <a:rPr lang="ko-KR" altLang="en-US" sz="1600" b="1" dirty="0" smtClean="0"/>
              <a:t>다섯 줄</a:t>
            </a:r>
            <a:r>
              <a:rPr lang="en-US" altLang="ko-KR" sz="1600" b="1" dirty="0" smtClean="0"/>
              <a:t>, </a:t>
            </a:r>
            <a:r>
              <a:rPr lang="ko-KR" altLang="en-US" sz="1600" b="1" dirty="0" smtClean="0"/>
              <a:t>일곱 줄을 통으로 읽게 도움을 주는 훈련 </a:t>
            </a:r>
            <a:endParaRPr lang="en-US" altLang="ko-KR" sz="1600" b="1" dirty="0" smtClean="0"/>
          </a:p>
          <a:p>
            <a:pPr latinLnBrk="0"/>
            <a:r>
              <a:rPr lang="en-US" altLang="ko-KR" sz="1600" dirty="0" smtClean="0"/>
              <a:t>See (</a:t>
            </a:r>
            <a:r>
              <a:rPr lang="ko-KR" altLang="en-US" sz="1600" dirty="0" smtClean="0"/>
              <a:t>보고</a:t>
            </a:r>
            <a:r>
              <a:rPr lang="en-US" altLang="ko-KR" sz="1600" dirty="0" smtClean="0"/>
              <a:t>)-&gt; Understand (</a:t>
            </a:r>
            <a:r>
              <a:rPr lang="ko-KR" altLang="en-US" sz="1600" dirty="0" smtClean="0"/>
              <a:t>이해하고</a:t>
            </a:r>
            <a:r>
              <a:rPr lang="en-US" altLang="ko-KR" sz="1600" dirty="0" smtClean="0"/>
              <a:t>)-&gt; Next</a:t>
            </a:r>
            <a:r>
              <a:rPr lang="ko-KR" altLang="en-US" sz="1600" dirty="0" smtClean="0"/>
              <a:t> </a:t>
            </a:r>
            <a:r>
              <a:rPr lang="en-US" altLang="ko-KR" sz="1600" dirty="0" smtClean="0"/>
              <a:t>(</a:t>
            </a:r>
            <a:r>
              <a:rPr lang="ko-KR" altLang="en-US" sz="1600" dirty="0" smtClean="0"/>
              <a:t>다음 줄로 넘어간다</a:t>
            </a:r>
            <a:r>
              <a:rPr lang="en-US" altLang="ko-KR" sz="1600" dirty="0" smtClean="0"/>
              <a:t>) </a:t>
            </a:r>
          </a:p>
          <a:p>
            <a:pPr latinLnBrk="0"/>
            <a:endParaRPr lang="en-US" altLang="ko-KR" sz="1600" dirty="0" smtClean="0"/>
          </a:p>
          <a:p>
            <a:pPr lvl="1" latinLnBrk="0">
              <a:buNone/>
            </a:pPr>
            <a:r>
              <a:rPr lang="en-US" altLang="ko-KR" sz="1600" dirty="0" smtClean="0"/>
              <a:t>1. See </a:t>
            </a:r>
            <a:r>
              <a:rPr lang="ko-KR" altLang="en-US" sz="1600" dirty="0" smtClean="0"/>
              <a:t>단계에서는 보기만 할 것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절대 이해하려고 욕심내지 마라</a:t>
            </a:r>
            <a:endParaRPr lang="en-US" altLang="ko-KR" sz="1600" dirty="0" smtClean="0"/>
          </a:p>
          <a:p>
            <a:pPr lvl="1" latinLnBrk="0">
              <a:buNone/>
            </a:pPr>
            <a:r>
              <a:rPr lang="en-US" altLang="ko-KR" sz="1600" dirty="0" smtClean="0"/>
              <a:t>2. </a:t>
            </a:r>
            <a:r>
              <a:rPr lang="ko-KR" altLang="en-US" sz="1600" dirty="0" smtClean="0"/>
              <a:t>이해가 부족해도 </a:t>
            </a:r>
            <a:r>
              <a:rPr lang="en-US" altLang="ko-KR" sz="1600" dirty="0" smtClean="0"/>
              <a:t>5</a:t>
            </a:r>
            <a:r>
              <a:rPr lang="ko-KR" altLang="en-US" sz="1600" dirty="0" smtClean="0"/>
              <a:t>초 뒤에는 다음 통 줄로 넘어가라</a:t>
            </a:r>
            <a:endParaRPr lang="en-US" altLang="ko-KR" sz="1600" dirty="0" smtClean="0"/>
          </a:p>
          <a:p>
            <a:pPr lvl="1" latinLnBrk="0">
              <a:buNone/>
            </a:pPr>
            <a:r>
              <a:rPr lang="en-US" altLang="ko-KR" sz="1600" dirty="0" smtClean="0"/>
              <a:t>3. </a:t>
            </a:r>
            <a:r>
              <a:rPr lang="ko-KR" altLang="en-US" sz="1600" dirty="0" smtClean="0"/>
              <a:t>처음에는 </a:t>
            </a:r>
            <a:r>
              <a:rPr lang="en-US" altLang="ko-KR" sz="1600" dirty="0" smtClean="0"/>
              <a:t>5</a:t>
            </a:r>
            <a:r>
              <a:rPr lang="ko-KR" altLang="en-US" sz="1600" dirty="0" smtClean="0"/>
              <a:t>초로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숙달되면 </a:t>
            </a:r>
            <a:r>
              <a:rPr lang="en-US" altLang="ko-KR" sz="1600" dirty="0" smtClean="0"/>
              <a:t>3</a:t>
            </a:r>
            <a:r>
              <a:rPr lang="ko-KR" altLang="en-US" sz="1600" dirty="0" smtClean="0"/>
              <a:t>초로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그리고 더 숙달되면 </a:t>
            </a:r>
            <a:r>
              <a:rPr lang="en-US" altLang="ko-KR" sz="1600" dirty="0" smtClean="0"/>
              <a:t>1</a:t>
            </a:r>
            <a:r>
              <a:rPr lang="ko-KR" altLang="en-US" sz="1600" dirty="0" smtClean="0"/>
              <a:t>초로 한다</a:t>
            </a:r>
            <a:endParaRPr lang="en-US" altLang="ko-KR" sz="1600" dirty="0" smtClean="0"/>
          </a:p>
          <a:p>
            <a:pPr lvl="1" latinLnBrk="0">
              <a:buNone/>
            </a:pPr>
            <a:r>
              <a:rPr lang="en-US" altLang="ko-KR" sz="1600" dirty="0" smtClean="0"/>
              <a:t>4. 1</a:t>
            </a:r>
            <a:r>
              <a:rPr lang="ko-KR" altLang="en-US" sz="1600" dirty="0" smtClean="0"/>
              <a:t>초가 되면 세 줄에서 다섯 줄로 하고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더 숙달되면 일곱 줄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열 줄로 점차 늘린다</a:t>
            </a:r>
            <a:r>
              <a:rPr lang="en-US" altLang="ko-KR" sz="1600" dirty="0" smtClean="0"/>
              <a:t>. </a:t>
            </a:r>
          </a:p>
          <a:p>
            <a:pPr latinLnBrk="0"/>
            <a:endParaRPr lang="en-US" altLang="ko-KR" sz="1600" dirty="0" smtClean="0"/>
          </a:p>
          <a:p>
            <a:pPr latinLnBrk="0">
              <a:buFontTx/>
              <a:buChar char="-"/>
            </a:pPr>
            <a:endParaRPr lang="en-US" altLang="ko-KR" sz="1600" dirty="0" smtClean="0"/>
          </a:p>
          <a:p>
            <a:pPr latinLnBrk="0">
              <a:buNone/>
            </a:pPr>
            <a:endParaRPr lang="en-US" altLang="ko-KR" sz="1600" dirty="0" smtClean="0"/>
          </a:p>
        </p:txBody>
      </p:sp>
      <p:sp>
        <p:nvSpPr>
          <p:cNvPr id="6" name="슬라이드 번호 개체 틀 15"/>
          <p:cNvSpPr txBox="1">
            <a:spLocks/>
          </p:cNvSpPr>
          <p:nvPr/>
        </p:nvSpPr>
        <p:spPr>
          <a:xfrm>
            <a:off x="6372200" y="6381328"/>
            <a:ext cx="24100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algn="r" defTabSz="914400" rtl="0" eaLnBrk="1" latinLnBrk="1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2CEB9E3-907B-4C9E-8669-48B8CFAF986F}" type="slidenum">
              <a:rPr lang="ko-KR" altLang="en-US" sz="1500" smtClean="0">
                <a:solidFill>
                  <a:schemeClr val="tx1"/>
                </a:solidFill>
                <a:latin typeface="+mj-ea"/>
                <a:ea typeface="+mj-ea"/>
              </a:rPr>
              <a:pPr/>
              <a:t>26</a:t>
            </a:fld>
            <a:r>
              <a:rPr lang="ko-KR" altLang="en-US" sz="1500" dirty="0" smtClean="0">
                <a:solidFill>
                  <a:schemeClr val="tx1"/>
                </a:solidFill>
                <a:latin typeface="+mj-ea"/>
                <a:ea typeface="+mj-ea"/>
              </a:rPr>
              <a:t>  </a:t>
            </a:r>
            <a:r>
              <a:rPr lang="en-US" altLang="ko-KR" sz="1500" dirty="0" smtClean="0">
                <a:solidFill>
                  <a:schemeClr val="tx1"/>
                </a:solidFill>
                <a:latin typeface="+mj-ea"/>
                <a:ea typeface="+mj-ea"/>
              </a:rPr>
              <a:t>/ 28     </a:t>
            </a:r>
            <a:endParaRPr lang="ko-KR" altLang="en-US" sz="1500" dirty="0">
              <a:solidFill>
                <a:schemeClr val="tx1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56184594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atinLnBrk="0"/>
            <a:endParaRPr lang="en-US" altLang="ko-KR" sz="1600" dirty="0" smtClean="0"/>
          </a:p>
          <a:p>
            <a:pPr latinLnBrk="0"/>
            <a:r>
              <a:rPr lang="en-US" altLang="ko-KR" sz="1600" dirty="0" smtClean="0"/>
              <a:t>13</a:t>
            </a:r>
            <a:r>
              <a:rPr lang="ko-KR" altLang="en-US" sz="1600" dirty="0" smtClean="0"/>
              <a:t>단계</a:t>
            </a:r>
            <a:r>
              <a:rPr lang="en-US" altLang="ko-KR" sz="1600" dirty="0" smtClean="0"/>
              <a:t> </a:t>
            </a:r>
            <a:r>
              <a:rPr lang="ko-KR" altLang="en-US" sz="1600" b="1" dirty="0" err="1" smtClean="0"/>
              <a:t>일독십행</a:t>
            </a:r>
            <a:r>
              <a:rPr lang="ko-KR" altLang="en-US" sz="1600" b="1" dirty="0" smtClean="0"/>
              <a:t> </a:t>
            </a:r>
            <a:r>
              <a:rPr lang="ko-KR" altLang="en-US" sz="1600" b="1" dirty="0" err="1" smtClean="0"/>
              <a:t>리딩</a:t>
            </a:r>
            <a:r>
              <a:rPr lang="ko-KR" altLang="en-US" sz="1600" b="1" dirty="0" smtClean="0"/>
              <a:t> 스킬</a:t>
            </a:r>
            <a:r>
              <a:rPr lang="en-US" altLang="ko-KR" sz="1600" b="1" dirty="0" smtClean="0"/>
              <a:t>: </a:t>
            </a:r>
            <a:r>
              <a:rPr lang="ko-KR" altLang="en-US" sz="1600" b="1" dirty="0" smtClean="0"/>
              <a:t>좌뇌의 스위치를 끄고 우뇌만 활성화 시킨다</a:t>
            </a:r>
            <a:r>
              <a:rPr lang="en-US" altLang="ko-KR" sz="1600" b="1" dirty="0" smtClean="0"/>
              <a:t>. </a:t>
            </a:r>
            <a:r>
              <a:rPr lang="ko-KR" altLang="en-US" sz="1600" b="1" dirty="0" smtClean="0"/>
              <a:t>훈련할 때 이해하려 하지 말고 그저 보려고만 해야 한다</a:t>
            </a:r>
            <a:r>
              <a:rPr lang="en-US" altLang="ko-KR" sz="1600" b="1" dirty="0" smtClean="0"/>
              <a:t>. </a:t>
            </a:r>
            <a:r>
              <a:rPr lang="ko-KR" altLang="en-US" sz="1600" dirty="0" smtClean="0"/>
              <a:t>한 번에 열 줄을 읽을 수 있도록 도와주는 훈련법 </a:t>
            </a:r>
            <a:endParaRPr lang="en-US" altLang="ko-KR" sz="1600" dirty="0" smtClean="0"/>
          </a:p>
          <a:p>
            <a:pPr lvl="1" latinLnBrk="0">
              <a:buNone/>
            </a:pPr>
            <a:r>
              <a:rPr lang="en-US" altLang="ko-KR" sz="1600" dirty="0" smtClean="0"/>
              <a:t>1. </a:t>
            </a:r>
            <a:r>
              <a:rPr lang="ko-KR" altLang="en-US" sz="1600" dirty="0" smtClean="0"/>
              <a:t>좌뇌의 기능을 배제시킨다 </a:t>
            </a:r>
            <a:r>
              <a:rPr lang="en-US" altLang="ko-KR" sz="1600" dirty="0" smtClean="0"/>
              <a:t>(</a:t>
            </a:r>
            <a:r>
              <a:rPr lang="ko-KR" altLang="en-US" sz="1600" dirty="0" smtClean="0"/>
              <a:t>이해하려고 하지 말 것</a:t>
            </a:r>
            <a:r>
              <a:rPr lang="en-US" altLang="ko-KR" sz="1600" dirty="0" smtClean="0"/>
              <a:t>) </a:t>
            </a:r>
          </a:p>
          <a:p>
            <a:pPr lvl="1" latinLnBrk="0">
              <a:buNone/>
            </a:pPr>
            <a:r>
              <a:rPr lang="en-US" altLang="ko-KR" sz="1600" dirty="0" smtClean="0"/>
              <a:t>2. </a:t>
            </a:r>
            <a:r>
              <a:rPr lang="ko-KR" altLang="en-US" sz="1600" dirty="0" smtClean="0"/>
              <a:t>우뇌의 이미지를 사용하라 </a:t>
            </a:r>
            <a:endParaRPr lang="en-US" altLang="ko-KR" sz="1600" dirty="0" smtClean="0"/>
          </a:p>
          <a:p>
            <a:pPr lvl="1" latinLnBrk="0">
              <a:buNone/>
            </a:pPr>
            <a:r>
              <a:rPr lang="en-US" altLang="ko-KR" sz="1600" dirty="0" smtClean="0"/>
              <a:t>3. </a:t>
            </a:r>
            <a:r>
              <a:rPr lang="ko-KR" altLang="en-US" sz="1600" dirty="0" smtClean="0"/>
              <a:t>이해하지 못한 내용에 얽매이지 말고 일단 버릴 것은 버린다</a:t>
            </a:r>
            <a:endParaRPr lang="en-US" altLang="ko-KR" sz="1600" dirty="0" smtClean="0"/>
          </a:p>
          <a:p>
            <a:pPr lvl="1" latinLnBrk="0">
              <a:buNone/>
            </a:pPr>
            <a:r>
              <a:rPr lang="en-US" altLang="ko-KR" sz="1600" dirty="0" smtClean="0"/>
              <a:t>4. </a:t>
            </a:r>
            <a:r>
              <a:rPr lang="ko-KR" altLang="en-US" sz="1600" dirty="0" smtClean="0"/>
              <a:t>숙달되면 다 얻게 된다 </a:t>
            </a:r>
            <a:endParaRPr lang="en-US" altLang="ko-KR" sz="1600" dirty="0" smtClean="0"/>
          </a:p>
          <a:p>
            <a:pPr lvl="1" latinLnBrk="0">
              <a:buNone/>
            </a:pPr>
            <a:endParaRPr lang="en-US" altLang="ko-KR" sz="1600" dirty="0" smtClean="0"/>
          </a:p>
          <a:p>
            <a:pPr latinLnBrk="0"/>
            <a:r>
              <a:rPr lang="en-US" altLang="ko-KR" sz="1600" dirty="0" smtClean="0"/>
              <a:t>14</a:t>
            </a:r>
            <a:r>
              <a:rPr lang="ko-KR" altLang="en-US" sz="1600" dirty="0" smtClean="0"/>
              <a:t>단계 </a:t>
            </a:r>
            <a:r>
              <a:rPr lang="ko-KR" altLang="en-US" sz="1600" b="1" dirty="0" smtClean="0"/>
              <a:t>대칭 </a:t>
            </a:r>
            <a:r>
              <a:rPr lang="ko-KR" altLang="en-US" sz="1600" b="1" dirty="0" err="1" smtClean="0"/>
              <a:t>리딩</a:t>
            </a:r>
            <a:r>
              <a:rPr lang="ko-KR" altLang="en-US" sz="1600" b="1" dirty="0" smtClean="0"/>
              <a:t> 스킬</a:t>
            </a:r>
            <a:r>
              <a:rPr lang="en-US" altLang="ko-KR" sz="1600" b="1" dirty="0" smtClean="0"/>
              <a:t>: </a:t>
            </a:r>
            <a:r>
              <a:rPr lang="ko-KR" altLang="en-US" sz="1600" b="1" dirty="0" smtClean="0"/>
              <a:t>톱다운 </a:t>
            </a:r>
            <a:r>
              <a:rPr lang="ko-KR" altLang="en-US" sz="1600" b="1" dirty="0" err="1" smtClean="0"/>
              <a:t>스킬과</a:t>
            </a:r>
            <a:r>
              <a:rPr lang="ko-KR" altLang="en-US" sz="1600" b="1" dirty="0" smtClean="0"/>
              <a:t> </a:t>
            </a:r>
            <a:r>
              <a:rPr lang="ko-KR" altLang="en-US" sz="1600" b="1" dirty="0" err="1" smtClean="0"/>
              <a:t>레프트라이트</a:t>
            </a:r>
            <a:r>
              <a:rPr lang="ko-KR" altLang="en-US" sz="1600" b="1" dirty="0" smtClean="0"/>
              <a:t> 스킬 </a:t>
            </a:r>
            <a:endParaRPr lang="en-US" altLang="ko-KR" sz="1600" b="1" dirty="0" smtClean="0"/>
          </a:p>
          <a:p>
            <a:pPr marL="630238" lvl="1" indent="-173038" latinLnBrk="0">
              <a:buNone/>
            </a:pPr>
            <a:r>
              <a:rPr lang="en-US" altLang="ko-KR" sz="1600" dirty="0" smtClean="0"/>
              <a:t>-  </a:t>
            </a:r>
            <a:r>
              <a:rPr lang="ko-KR" altLang="en-US" sz="1600" dirty="0" smtClean="0"/>
              <a:t>톱다운 스킬</a:t>
            </a:r>
            <a:r>
              <a:rPr lang="en-US" altLang="ko-KR" sz="1600" dirty="0" smtClean="0"/>
              <a:t>: </a:t>
            </a:r>
            <a:r>
              <a:rPr lang="ko-KR" altLang="en-US" sz="1600" dirty="0" smtClean="0"/>
              <a:t>책을 정상 위치보다 더 높게 혹은 더 낮게 둔 상태에서 얼굴 각도는 변함없이 시선의 각도만 바꾸어 읽는 훈련법</a:t>
            </a:r>
            <a:endParaRPr lang="en-US" altLang="ko-KR" sz="1600" dirty="0" smtClean="0"/>
          </a:p>
          <a:p>
            <a:pPr marL="630238" lvl="1" indent="-173038" latinLnBrk="0">
              <a:buNone/>
            </a:pPr>
            <a:r>
              <a:rPr lang="en-US" altLang="ko-KR" sz="1600" dirty="0" smtClean="0"/>
              <a:t>-   </a:t>
            </a:r>
            <a:r>
              <a:rPr lang="ko-KR" altLang="en-US" sz="1600" dirty="0" err="1" smtClean="0"/>
              <a:t>레프트라이트</a:t>
            </a:r>
            <a:r>
              <a:rPr lang="ko-KR" altLang="en-US" sz="1600" dirty="0" smtClean="0"/>
              <a:t> 스킬</a:t>
            </a:r>
            <a:r>
              <a:rPr lang="en-US" altLang="ko-KR" sz="1600" dirty="0" smtClean="0"/>
              <a:t>: </a:t>
            </a:r>
            <a:r>
              <a:rPr lang="ko-KR" altLang="en-US" sz="1600" dirty="0" smtClean="0"/>
              <a:t>책을 정상 위치보다 더 오른쪽 혹은 더 왼쪽에 놓고 얼굴 각도는 변함없이 시선의 각도만 바꾸어 읽는 훈련법 </a:t>
            </a:r>
            <a:endParaRPr lang="en-US" altLang="ko-KR" sz="1600" dirty="0" smtClean="0"/>
          </a:p>
          <a:p>
            <a:pPr lvl="1" latinLnBrk="0">
              <a:buNone/>
            </a:pPr>
            <a:endParaRPr lang="en-US" altLang="ko-KR" sz="1600" dirty="0" smtClean="0"/>
          </a:p>
          <a:p>
            <a:pPr latinLnBrk="0"/>
            <a:r>
              <a:rPr lang="en-US" altLang="ko-KR" sz="1600" dirty="0" smtClean="0"/>
              <a:t>15</a:t>
            </a:r>
            <a:r>
              <a:rPr lang="ko-KR" altLang="en-US" sz="1600" dirty="0" smtClean="0"/>
              <a:t>단계 </a:t>
            </a:r>
            <a:r>
              <a:rPr lang="ko-KR" altLang="en-US" sz="1600" b="1" dirty="0" err="1" smtClean="0"/>
              <a:t>초공간</a:t>
            </a:r>
            <a:r>
              <a:rPr lang="ko-KR" altLang="en-US" sz="1600" b="1" dirty="0" smtClean="0"/>
              <a:t> 사이클 </a:t>
            </a:r>
            <a:r>
              <a:rPr lang="ko-KR" altLang="en-US" sz="1600" b="1" dirty="0" err="1" smtClean="0"/>
              <a:t>리딩</a:t>
            </a:r>
            <a:r>
              <a:rPr lang="ko-KR" altLang="en-US" sz="1600" b="1" dirty="0" smtClean="0"/>
              <a:t> 스킬</a:t>
            </a:r>
            <a:r>
              <a:rPr lang="en-US" altLang="ko-KR" sz="1600" b="1" dirty="0" smtClean="0"/>
              <a:t>: </a:t>
            </a:r>
            <a:r>
              <a:rPr lang="ko-KR" altLang="en-US" sz="1600" b="1" dirty="0" smtClean="0"/>
              <a:t>지금까지 배운 모든 </a:t>
            </a:r>
            <a:r>
              <a:rPr lang="ko-KR" altLang="en-US" sz="1600" b="1" dirty="0" err="1" smtClean="0"/>
              <a:t>스킬을</a:t>
            </a:r>
            <a:r>
              <a:rPr lang="ko-KR" altLang="en-US" sz="1600" b="1" dirty="0" smtClean="0"/>
              <a:t> 자신의 능력과 역량에 맞추어 조합해서 순환하며 훈련하는 단계 </a:t>
            </a:r>
            <a:endParaRPr lang="en-US" altLang="ko-KR" sz="1600" b="1" dirty="0" smtClean="0"/>
          </a:p>
          <a:p>
            <a:pPr latinLnBrk="0">
              <a:buFontTx/>
              <a:buChar char="-"/>
            </a:pPr>
            <a:endParaRPr lang="en-US" altLang="ko-KR" sz="1600" dirty="0" smtClean="0"/>
          </a:p>
          <a:p>
            <a:pPr latinLnBrk="0">
              <a:buNone/>
            </a:pPr>
            <a:endParaRPr lang="en-US" altLang="ko-KR" sz="1600" dirty="0" smtClean="0"/>
          </a:p>
        </p:txBody>
      </p:sp>
      <p:sp>
        <p:nvSpPr>
          <p:cNvPr id="6" name="슬라이드 번호 개체 틀 15"/>
          <p:cNvSpPr txBox="1">
            <a:spLocks/>
          </p:cNvSpPr>
          <p:nvPr/>
        </p:nvSpPr>
        <p:spPr>
          <a:xfrm>
            <a:off x="6372200" y="6381328"/>
            <a:ext cx="24100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algn="r" defTabSz="914400" rtl="0" eaLnBrk="1" latinLnBrk="1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2CEB9E3-907B-4C9E-8669-48B8CFAF986F}" type="slidenum">
              <a:rPr lang="ko-KR" altLang="en-US" sz="1500" smtClean="0">
                <a:solidFill>
                  <a:schemeClr val="tx1"/>
                </a:solidFill>
                <a:latin typeface="+mj-ea"/>
                <a:ea typeface="+mj-ea"/>
              </a:rPr>
              <a:pPr/>
              <a:t>27</a:t>
            </a:fld>
            <a:r>
              <a:rPr lang="ko-KR" altLang="en-US" sz="1500" dirty="0" smtClean="0">
                <a:solidFill>
                  <a:schemeClr val="tx1"/>
                </a:solidFill>
                <a:latin typeface="+mj-ea"/>
                <a:ea typeface="+mj-ea"/>
              </a:rPr>
              <a:t>  </a:t>
            </a:r>
            <a:r>
              <a:rPr lang="en-US" altLang="ko-KR" sz="1500" dirty="0" smtClean="0">
                <a:solidFill>
                  <a:schemeClr val="tx1"/>
                </a:solidFill>
                <a:latin typeface="+mj-ea"/>
                <a:ea typeface="+mj-ea"/>
              </a:rPr>
              <a:t>/ 28     </a:t>
            </a:r>
            <a:endParaRPr lang="ko-KR" altLang="en-US" sz="1500" dirty="0">
              <a:solidFill>
                <a:schemeClr val="tx1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56184594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pPr latinLnBrk="0"/>
            <a:endParaRPr lang="en-US" altLang="ko-KR" sz="1600" dirty="0" smtClean="0"/>
          </a:p>
          <a:p>
            <a:pPr latinLnBrk="0"/>
            <a:r>
              <a:rPr lang="en-US" altLang="ko-KR" sz="1600" dirty="0" smtClean="0"/>
              <a:t>Q R M S (Quantum Reading Master System – </a:t>
            </a:r>
            <a:r>
              <a:rPr lang="ko-KR" altLang="en-US" sz="1600" dirty="0" smtClean="0"/>
              <a:t>인간의 뇌를 자극하고 훈련</a:t>
            </a:r>
            <a:r>
              <a:rPr lang="en-US" altLang="ko-KR" sz="1600" dirty="0" smtClean="0"/>
              <a:t> ) </a:t>
            </a:r>
            <a:r>
              <a:rPr lang="ko-KR" altLang="en-US" sz="1600" dirty="0" smtClean="0"/>
              <a:t>입문 코스 단계 </a:t>
            </a:r>
            <a:endParaRPr lang="en-US" altLang="ko-KR" sz="1600" dirty="0" smtClean="0"/>
          </a:p>
          <a:p>
            <a:pPr lvl="1" latinLnBrk="0">
              <a:buNone/>
            </a:pPr>
            <a:r>
              <a:rPr lang="en-US" altLang="ko-KR" sz="1600" dirty="0" smtClean="0"/>
              <a:t>1</a:t>
            </a:r>
            <a:r>
              <a:rPr lang="ko-KR" altLang="en-US" sz="1600" dirty="0" smtClean="0"/>
              <a:t>단계</a:t>
            </a:r>
            <a:r>
              <a:rPr lang="en-US" altLang="ko-KR" sz="1600" dirty="0" smtClean="0"/>
              <a:t>: </a:t>
            </a:r>
            <a:r>
              <a:rPr lang="ko-KR" altLang="en-US" sz="1600" dirty="0" smtClean="0"/>
              <a:t>자신감 부여하기</a:t>
            </a:r>
            <a:r>
              <a:rPr lang="en-US" altLang="ko-KR" sz="1600" dirty="0" smtClean="0"/>
              <a:t>. </a:t>
            </a:r>
            <a:r>
              <a:rPr lang="ko-KR" altLang="en-US" sz="1600" dirty="0" smtClean="0"/>
              <a:t>잠재의식과 잠재능력 깨우기</a:t>
            </a:r>
            <a:endParaRPr lang="en-US" altLang="ko-KR" sz="1600" dirty="0" smtClean="0"/>
          </a:p>
          <a:p>
            <a:pPr lvl="1" latinLnBrk="0">
              <a:buNone/>
            </a:pPr>
            <a:r>
              <a:rPr lang="en-US" altLang="ko-KR" sz="1600" dirty="0" smtClean="0"/>
              <a:t>2</a:t>
            </a:r>
            <a:r>
              <a:rPr lang="ko-KR" altLang="en-US" sz="1600" dirty="0" smtClean="0"/>
              <a:t>단계</a:t>
            </a:r>
            <a:r>
              <a:rPr lang="en-US" altLang="ko-KR" sz="1600" dirty="0" smtClean="0"/>
              <a:t>:  </a:t>
            </a:r>
            <a:r>
              <a:rPr lang="ko-KR" altLang="en-US" sz="1600" dirty="0" smtClean="0"/>
              <a:t>대각선</a:t>
            </a:r>
            <a:r>
              <a:rPr lang="en-US" altLang="ko-KR" sz="1600" dirty="0" smtClean="0"/>
              <a:t> </a:t>
            </a:r>
            <a:r>
              <a:rPr lang="ko-KR" altLang="en-US" sz="1600" dirty="0" smtClean="0"/>
              <a:t>읽기  </a:t>
            </a:r>
            <a:endParaRPr lang="en-US" altLang="ko-KR" sz="1600" dirty="0" smtClean="0"/>
          </a:p>
          <a:p>
            <a:pPr lvl="1" latinLnBrk="0">
              <a:buNone/>
            </a:pPr>
            <a:r>
              <a:rPr lang="en-US" altLang="ko-KR" sz="1600" dirty="0" smtClean="0"/>
              <a:t>3</a:t>
            </a:r>
            <a:r>
              <a:rPr lang="ko-KR" altLang="en-US" sz="1600" dirty="0" smtClean="0"/>
              <a:t>단계</a:t>
            </a:r>
            <a:r>
              <a:rPr lang="en-US" altLang="ko-KR" sz="1600" dirty="0" smtClean="0"/>
              <a:t>: </a:t>
            </a:r>
            <a:r>
              <a:rPr lang="ko-KR" altLang="en-US" sz="1600" dirty="0" smtClean="0"/>
              <a:t>수직 읽기</a:t>
            </a:r>
            <a:endParaRPr lang="en-US" altLang="ko-KR" sz="1600" dirty="0" smtClean="0"/>
          </a:p>
          <a:p>
            <a:pPr lvl="1" latinLnBrk="0">
              <a:buNone/>
            </a:pPr>
            <a:r>
              <a:rPr lang="en-US" altLang="ko-KR" sz="1600" dirty="0" smtClean="0"/>
              <a:t>4</a:t>
            </a:r>
            <a:r>
              <a:rPr lang="ko-KR" altLang="en-US" sz="1600" dirty="0" smtClean="0"/>
              <a:t>단계</a:t>
            </a:r>
            <a:r>
              <a:rPr lang="en-US" altLang="ko-KR" sz="1600" dirty="0" smtClean="0"/>
              <a:t>: </a:t>
            </a:r>
            <a:r>
              <a:rPr lang="ko-KR" altLang="en-US" sz="1600" dirty="0" smtClean="0"/>
              <a:t>수평 읽기</a:t>
            </a:r>
            <a:endParaRPr lang="en-US" altLang="ko-KR" sz="1600" dirty="0" smtClean="0"/>
          </a:p>
          <a:p>
            <a:pPr lvl="1" latinLnBrk="0">
              <a:buNone/>
            </a:pPr>
            <a:r>
              <a:rPr lang="en-US" altLang="ko-KR" sz="1600" dirty="0" smtClean="0"/>
              <a:t>5</a:t>
            </a:r>
            <a:r>
              <a:rPr lang="ko-KR" altLang="en-US" sz="1600" dirty="0" smtClean="0"/>
              <a:t>단계</a:t>
            </a:r>
            <a:r>
              <a:rPr lang="en-US" altLang="ko-KR" sz="1600" dirty="0" smtClean="0"/>
              <a:t>:</a:t>
            </a:r>
            <a:r>
              <a:rPr lang="ko-KR" altLang="en-US" sz="1600" dirty="0" smtClean="0"/>
              <a:t> 정상 읽기 </a:t>
            </a:r>
            <a:endParaRPr lang="en-US" altLang="ko-KR" sz="1600" dirty="0" smtClean="0"/>
          </a:p>
          <a:p>
            <a:pPr latinLnBrk="0">
              <a:buNone/>
            </a:pPr>
            <a:endParaRPr lang="en-US" altLang="ko-KR" sz="1700" b="1" dirty="0" smtClean="0"/>
          </a:p>
          <a:p>
            <a:pPr latinLnBrk="0">
              <a:buNone/>
            </a:pPr>
            <a:endParaRPr lang="en-US" altLang="ko-KR" sz="1700" b="1" dirty="0" smtClean="0"/>
          </a:p>
          <a:p>
            <a:pPr latinLnBrk="0">
              <a:buNone/>
            </a:pPr>
            <a:r>
              <a:rPr lang="en-US" altLang="ko-KR" sz="1700" b="1" dirty="0" smtClean="0"/>
              <a:t>         </a:t>
            </a:r>
            <a:r>
              <a:rPr lang="ko-KR" altLang="en-US" sz="1700" b="1" dirty="0" err="1" smtClean="0"/>
              <a:t>퀀텀</a:t>
            </a:r>
            <a:r>
              <a:rPr lang="ko-KR" altLang="en-US" sz="1700" b="1" dirty="0" smtClean="0"/>
              <a:t> </a:t>
            </a:r>
            <a:r>
              <a:rPr lang="ko-KR" altLang="en-US" sz="1700" b="1" dirty="0" err="1" smtClean="0"/>
              <a:t>독서법</a:t>
            </a:r>
            <a:r>
              <a:rPr lang="ko-KR" altLang="en-US" sz="1700" b="1" dirty="0" smtClean="0"/>
              <a:t> </a:t>
            </a:r>
            <a:r>
              <a:rPr lang="en-US" altLang="ko-KR" sz="1700" b="1" dirty="0" smtClean="0"/>
              <a:t>15</a:t>
            </a:r>
            <a:r>
              <a:rPr lang="ko-KR" altLang="en-US" sz="1700" b="1" dirty="0" smtClean="0"/>
              <a:t>단계</a:t>
            </a:r>
            <a:r>
              <a:rPr lang="en-US" altLang="ko-KR" sz="1700" b="1" dirty="0" smtClean="0"/>
              <a:t> </a:t>
            </a:r>
          </a:p>
          <a:p>
            <a:pPr latinLnBrk="0">
              <a:lnSpc>
                <a:spcPct val="170000"/>
              </a:lnSpc>
              <a:buNone/>
            </a:pPr>
            <a:r>
              <a:rPr lang="en-US" altLang="ko-KR" sz="1600" dirty="0" smtClean="0"/>
              <a:t>            1</a:t>
            </a:r>
            <a:r>
              <a:rPr lang="ko-KR" altLang="en-US" sz="1600" dirty="0" smtClean="0"/>
              <a:t>단계</a:t>
            </a:r>
            <a:r>
              <a:rPr lang="en-US" altLang="ko-KR" sz="1600" dirty="0" smtClean="0"/>
              <a:t>: </a:t>
            </a:r>
            <a:r>
              <a:rPr lang="ko-KR" altLang="en-US" sz="1600" dirty="0" smtClean="0"/>
              <a:t>우뇌 자극 스킬 </a:t>
            </a:r>
            <a:br>
              <a:rPr lang="ko-KR" altLang="en-US" sz="1600" dirty="0" smtClean="0"/>
            </a:br>
            <a:r>
              <a:rPr lang="en-US" altLang="ko-KR" sz="1600" dirty="0" smtClean="0"/>
              <a:t>2</a:t>
            </a:r>
            <a:r>
              <a:rPr lang="ko-KR" altLang="en-US" sz="1600" dirty="0" smtClean="0"/>
              <a:t>단계</a:t>
            </a:r>
            <a:r>
              <a:rPr lang="en-US" altLang="ko-KR" sz="1600" dirty="0" smtClean="0"/>
              <a:t>: </a:t>
            </a:r>
            <a:r>
              <a:rPr lang="ko-KR" altLang="en-US" sz="1600" dirty="0" smtClean="0"/>
              <a:t>시공간 자극 스킬 </a:t>
            </a:r>
            <a:br>
              <a:rPr lang="ko-KR" altLang="en-US" sz="1600" dirty="0" smtClean="0"/>
            </a:br>
            <a:r>
              <a:rPr lang="en-US" altLang="ko-KR" sz="1600" dirty="0" smtClean="0"/>
              <a:t>3</a:t>
            </a:r>
            <a:r>
              <a:rPr lang="ko-KR" altLang="en-US" sz="1600" dirty="0" smtClean="0"/>
              <a:t>단계</a:t>
            </a:r>
            <a:r>
              <a:rPr lang="en-US" altLang="ko-KR" sz="1600" dirty="0" smtClean="0"/>
              <a:t>: </a:t>
            </a:r>
            <a:r>
              <a:rPr lang="ko-KR" altLang="en-US" sz="1600" dirty="0" smtClean="0"/>
              <a:t>의식혁명 </a:t>
            </a:r>
            <a:r>
              <a:rPr lang="ko-KR" altLang="en-US" sz="1600" dirty="0" err="1" smtClean="0"/>
              <a:t>리딩</a:t>
            </a:r>
            <a:r>
              <a:rPr lang="ko-KR" altLang="en-US" sz="1600" dirty="0" smtClean="0"/>
              <a:t> 스킬 </a:t>
            </a:r>
            <a:br>
              <a:rPr lang="ko-KR" altLang="en-US" sz="1600" dirty="0" smtClean="0"/>
            </a:br>
            <a:r>
              <a:rPr lang="en-US" altLang="ko-KR" sz="1600" dirty="0" smtClean="0"/>
              <a:t>4</a:t>
            </a:r>
            <a:r>
              <a:rPr lang="ko-KR" altLang="en-US" sz="1600" dirty="0" smtClean="0"/>
              <a:t>단계</a:t>
            </a:r>
            <a:r>
              <a:rPr lang="en-US" altLang="ko-KR" sz="1600" dirty="0" smtClean="0"/>
              <a:t>: </a:t>
            </a:r>
            <a:r>
              <a:rPr lang="ko-KR" altLang="en-US" sz="1600" dirty="0" smtClean="0"/>
              <a:t>선 활용 리딩 스킬 </a:t>
            </a:r>
            <a:br>
              <a:rPr lang="ko-KR" altLang="en-US" sz="1600" dirty="0" smtClean="0"/>
            </a:br>
            <a:r>
              <a:rPr lang="en-US" altLang="ko-KR" sz="1600" dirty="0" smtClean="0"/>
              <a:t>5</a:t>
            </a:r>
            <a:r>
              <a:rPr lang="ko-KR" altLang="en-US" sz="1600" dirty="0" smtClean="0"/>
              <a:t>단계</a:t>
            </a:r>
            <a:r>
              <a:rPr lang="en-US" altLang="ko-KR" sz="1600" dirty="0" smtClean="0"/>
              <a:t>: </a:t>
            </a:r>
            <a:r>
              <a:rPr lang="ko-KR" altLang="en-US" sz="1600" dirty="0" err="1" smtClean="0"/>
              <a:t>리딩</a:t>
            </a:r>
            <a:r>
              <a:rPr lang="ko-KR" altLang="en-US" sz="1600" dirty="0" smtClean="0"/>
              <a:t> </a:t>
            </a:r>
            <a:r>
              <a:rPr lang="ko-KR" altLang="en-US" sz="1600" dirty="0" err="1" smtClean="0"/>
              <a:t>툴스</a:t>
            </a:r>
            <a:r>
              <a:rPr lang="ko-KR" altLang="en-US" sz="1600" dirty="0" smtClean="0"/>
              <a:t> 스킬 </a:t>
            </a:r>
            <a:br>
              <a:rPr lang="ko-KR" altLang="en-US" sz="1600" dirty="0" smtClean="0"/>
            </a:br>
            <a:r>
              <a:rPr lang="en-US" altLang="ko-KR" sz="1600" dirty="0" smtClean="0"/>
              <a:t>6</a:t>
            </a:r>
            <a:r>
              <a:rPr lang="ko-KR" altLang="en-US" sz="1600" dirty="0" smtClean="0"/>
              <a:t>단계</a:t>
            </a:r>
            <a:r>
              <a:rPr lang="en-US" altLang="ko-KR" sz="1600" dirty="0" smtClean="0"/>
              <a:t>: </a:t>
            </a:r>
            <a:r>
              <a:rPr lang="ko-KR" altLang="en-US" sz="1600" dirty="0" smtClean="0"/>
              <a:t>포커스 </a:t>
            </a:r>
            <a:r>
              <a:rPr lang="ko-KR" altLang="en-US" sz="1600" dirty="0" err="1" smtClean="0"/>
              <a:t>리딩</a:t>
            </a:r>
            <a:r>
              <a:rPr lang="ko-KR" altLang="en-US" sz="1600" dirty="0" smtClean="0"/>
              <a:t> 스킬 </a:t>
            </a:r>
            <a:br>
              <a:rPr lang="ko-KR" altLang="en-US" sz="1600" dirty="0" smtClean="0"/>
            </a:br>
            <a:r>
              <a:rPr lang="en-US" altLang="ko-KR" sz="1600" dirty="0" smtClean="0"/>
              <a:t>7</a:t>
            </a:r>
            <a:r>
              <a:rPr lang="ko-KR" altLang="en-US" sz="1600" dirty="0" smtClean="0"/>
              <a:t>단계</a:t>
            </a:r>
            <a:r>
              <a:rPr lang="en-US" altLang="ko-KR" sz="1600" dirty="0" smtClean="0"/>
              <a:t>: </a:t>
            </a:r>
            <a:r>
              <a:rPr lang="ko-KR" altLang="en-US" sz="1600" dirty="0" err="1" smtClean="0"/>
              <a:t>리버스</a:t>
            </a:r>
            <a:r>
              <a:rPr lang="ko-KR" altLang="en-US" sz="1600" dirty="0" smtClean="0"/>
              <a:t> </a:t>
            </a:r>
            <a:r>
              <a:rPr lang="ko-KR" altLang="en-US" sz="1600" dirty="0" err="1" smtClean="0"/>
              <a:t>리딩</a:t>
            </a:r>
            <a:r>
              <a:rPr lang="ko-KR" altLang="en-US" sz="1600" dirty="0" smtClean="0"/>
              <a:t> 스킬 </a:t>
            </a:r>
            <a:br>
              <a:rPr lang="ko-KR" altLang="en-US" sz="1600" dirty="0" smtClean="0"/>
            </a:br>
            <a:r>
              <a:rPr lang="en-US" altLang="ko-KR" sz="1600" dirty="0" smtClean="0"/>
              <a:t>8</a:t>
            </a:r>
            <a:r>
              <a:rPr lang="ko-KR" altLang="en-US" sz="1600" dirty="0" smtClean="0"/>
              <a:t>단계</a:t>
            </a:r>
            <a:r>
              <a:rPr lang="en-US" altLang="ko-KR" sz="1600" dirty="0" smtClean="0"/>
              <a:t>: </a:t>
            </a:r>
            <a:r>
              <a:rPr lang="ko-KR" altLang="en-US" sz="1600" dirty="0" err="1" smtClean="0"/>
              <a:t>인버트</a:t>
            </a:r>
            <a:r>
              <a:rPr lang="ko-KR" altLang="en-US" sz="1600" dirty="0" smtClean="0"/>
              <a:t> </a:t>
            </a:r>
            <a:r>
              <a:rPr lang="ko-KR" altLang="en-US" sz="1600" dirty="0" err="1" smtClean="0"/>
              <a:t>리딩</a:t>
            </a:r>
            <a:r>
              <a:rPr lang="ko-KR" altLang="en-US" sz="1600" dirty="0" smtClean="0"/>
              <a:t> 스킬 </a:t>
            </a:r>
            <a:br>
              <a:rPr lang="ko-KR" altLang="en-US" sz="1600" dirty="0" smtClean="0"/>
            </a:br>
            <a:r>
              <a:rPr lang="en-US" altLang="ko-KR" sz="1600" dirty="0" smtClean="0"/>
              <a:t>9</a:t>
            </a:r>
            <a:r>
              <a:rPr lang="ko-KR" altLang="en-US" sz="1600" dirty="0" smtClean="0"/>
              <a:t>단계</a:t>
            </a:r>
            <a:r>
              <a:rPr lang="en-US" altLang="ko-KR" sz="1600" dirty="0" smtClean="0"/>
              <a:t>: </a:t>
            </a:r>
            <a:r>
              <a:rPr lang="ko-KR" altLang="en-US" sz="1600" dirty="0" smtClean="0"/>
              <a:t>수평 </a:t>
            </a:r>
            <a:r>
              <a:rPr lang="ko-KR" altLang="en-US" sz="1600" dirty="0" err="1" smtClean="0"/>
              <a:t>리딩</a:t>
            </a:r>
            <a:r>
              <a:rPr lang="ko-KR" altLang="en-US" sz="1600" dirty="0" smtClean="0"/>
              <a:t> 스킬 </a:t>
            </a:r>
            <a:br>
              <a:rPr lang="ko-KR" altLang="en-US" sz="1600" dirty="0" smtClean="0"/>
            </a:br>
            <a:r>
              <a:rPr lang="en-US" altLang="ko-KR" sz="1600" dirty="0" smtClean="0"/>
              <a:t>10</a:t>
            </a:r>
            <a:r>
              <a:rPr lang="ko-KR" altLang="en-US" sz="1600" dirty="0" smtClean="0"/>
              <a:t>단계</a:t>
            </a:r>
            <a:r>
              <a:rPr lang="en-US" altLang="ko-KR" sz="1600" dirty="0" smtClean="0"/>
              <a:t>: </a:t>
            </a:r>
            <a:r>
              <a:rPr lang="ko-KR" altLang="en-US" sz="1600" dirty="0" smtClean="0"/>
              <a:t>브레인 파워 </a:t>
            </a:r>
            <a:r>
              <a:rPr lang="ko-KR" altLang="en-US" sz="1600" dirty="0" err="1" smtClean="0"/>
              <a:t>리딩</a:t>
            </a:r>
            <a:r>
              <a:rPr lang="ko-KR" altLang="en-US" sz="1600" dirty="0" smtClean="0"/>
              <a:t> 스킬</a:t>
            </a:r>
            <a:br>
              <a:rPr lang="ko-KR" altLang="en-US" sz="1600" dirty="0" smtClean="0"/>
            </a:br>
            <a:r>
              <a:rPr lang="en-US" altLang="ko-KR" sz="1600" dirty="0" smtClean="0"/>
              <a:t>11</a:t>
            </a:r>
            <a:r>
              <a:rPr lang="ko-KR" altLang="en-US" sz="1600" dirty="0" smtClean="0"/>
              <a:t>단계</a:t>
            </a:r>
            <a:r>
              <a:rPr lang="en-US" altLang="ko-KR" sz="1600" dirty="0" smtClean="0"/>
              <a:t>: S.O.C. </a:t>
            </a:r>
            <a:r>
              <a:rPr lang="ko-KR" altLang="en-US" sz="1600" dirty="0" err="1" smtClean="0"/>
              <a:t>리딩</a:t>
            </a:r>
            <a:r>
              <a:rPr lang="ko-KR" altLang="en-US" sz="1600" dirty="0" smtClean="0"/>
              <a:t> 스킬 </a:t>
            </a:r>
            <a:br>
              <a:rPr lang="ko-KR" altLang="en-US" sz="1600" dirty="0" smtClean="0"/>
            </a:br>
            <a:r>
              <a:rPr lang="en-US" altLang="ko-KR" sz="1600" dirty="0" smtClean="0"/>
              <a:t>12</a:t>
            </a:r>
            <a:r>
              <a:rPr lang="ko-KR" altLang="en-US" sz="1600" dirty="0" smtClean="0"/>
              <a:t>단계</a:t>
            </a:r>
            <a:r>
              <a:rPr lang="en-US" altLang="ko-KR" sz="1600" dirty="0" smtClean="0"/>
              <a:t>: SUN 3.5.7 </a:t>
            </a:r>
            <a:r>
              <a:rPr lang="ko-KR" altLang="en-US" sz="1600" dirty="0" err="1" smtClean="0"/>
              <a:t>리딩</a:t>
            </a:r>
            <a:r>
              <a:rPr lang="ko-KR" altLang="en-US" sz="1600" dirty="0" smtClean="0"/>
              <a:t> 스킬 </a:t>
            </a:r>
            <a:br>
              <a:rPr lang="ko-KR" altLang="en-US" sz="1600" dirty="0" smtClean="0"/>
            </a:br>
            <a:r>
              <a:rPr lang="en-US" altLang="ko-KR" sz="1600" dirty="0" smtClean="0"/>
              <a:t>13</a:t>
            </a:r>
            <a:r>
              <a:rPr lang="ko-KR" altLang="en-US" sz="1600" dirty="0" smtClean="0"/>
              <a:t>단계</a:t>
            </a:r>
            <a:r>
              <a:rPr lang="en-US" altLang="ko-KR" sz="1600" dirty="0" smtClean="0"/>
              <a:t>: </a:t>
            </a:r>
            <a:r>
              <a:rPr lang="ko-KR" altLang="en-US" sz="1600" dirty="0" err="1" smtClean="0"/>
              <a:t>일독십행</a:t>
            </a:r>
            <a:r>
              <a:rPr lang="ko-KR" altLang="en-US" sz="1600" dirty="0" smtClean="0"/>
              <a:t> </a:t>
            </a:r>
            <a:r>
              <a:rPr lang="ko-KR" altLang="en-US" sz="1600" dirty="0" err="1" smtClean="0"/>
              <a:t>리딩</a:t>
            </a:r>
            <a:r>
              <a:rPr lang="ko-KR" altLang="en-US" sz="1600" dirty="0" smtClean="0"/>
              <a:t> 스킬 </a:t>
            </a:r>
            <a:br>
              <a:rPr lang="ko-KR" altLang="en-US" sz="1600" dirty="0" smtClean="0"/>
            </a:br>
            <a:r>
              <a:rPr lang="en-US" altLang="ko-KR" sz="1600" dirty="0" smtClean="0"/>
              <a:t>14</a:t>
            </a:r>
            <a:r>
              <a:rPr lang="ko-KR" altLang="en-US" sz="1600" dirty="0" smtClean="0"/>
              <a:t>단계</a:t>
            </a:r>
            <a:r>
              <a:rPr lang="en-US" altLang="ko-KR" sz="1600" dirty="0" smtClean="0"/>
              <a:t>: </a:t>
            </a:r>
            <a:r>
              <a:rPr lang="ko-KR" altLang="en-US" sz="1600" dirty="0" smtClean="0"/>
              <a:t>대칭 </a:t>
            </a:r>
            <a:r>
              <a:rPr lang="ko-KR" altLang="en-US" sz="1600" dirty="0" err="1" smtClean="0"/>
              <a:t>리딩</a:t>
            </a:r>
            <a:r>
              <a:rPr lang="ko-KR" altLang="en-US" sz="1600" dirty="0" smtClean="0"/>
              <a:t> 스킬 </a:t>
            </a:r>
            <a:br>
              <a:rPr lang="ko-KR" altLang="en-US" sz="1600" dirty="0" smtClean="0"/>
            </a:br>
            <a:r>
              <a:rPr lang="en-US" altLang="ko-KR" sz="1600" dirty="0" smtClean="0"/>
              <a:t>15</a:t>
            </a:r>
            <a:r>
              <a:rPr lang="ko-KR" altLang="en-US" sz="1600" dirty="0" smtClean="0"/>
              <a:t>단계</a:t>
            </a:r>
            <a:r>
              <a:rPr lang="en-US" altLang="ko-KR" sz="1600" dirty="0" smtClean="0"/>
              <a:t>: </a:t>
            </a:r>
            <a:r>
              <a:rPr lang="ko-KR" altLang="en-US" sz="1600" dirty="0" err="1" smtClean="0"/>
              <a:t>초공간</a:t>
            </a:r>
            <a:r>
              <a:rPr lang="ko-KR" altLang="en-US" sz="1600" dirty="0" smtClean="0"/>
              <a:t> 사이클 </a:t>
            </a:r>
            <a:r>
              <a:rPr lang="ko-KR" altLang="en-US" sz="1600" dirty="0" err="1" smtClean="0"/>
              <a:t>리딩</a:t>
            </a:r>
            <a:r>
              <a:rPr lang="ko-KR" altLang="en-US" sz="1600" dirty="0" smtClean="0"/>
              <a:t> 스킬 </a:t>
            </a:r>
            <a:br>
              <a:rPr lang="ko-KR" altLang="en-US" sz="1600" dirty="0" smtClean="0"/>
            </a:br>
            <a:endParaRPr lang="en-US" altLang="ko-KR" sz="1600" dirty="0" smtClean="0"/>
          </a:p>
        </p:txBody>
      </p:sp>
      <p:sp>
        <p:nvSpPr>
          <p:cNvPr id="6" name="슬라이드 번호 개체 틀 15"/>
          <p:cNvSpPr txBox="1">
            <a:spLocks/>
          </p:cNvSpPr>
          <p:nvPr/>
        </p:nvSpPr>
        <p:spPr>
          <a:xfrm>
            <a:off x="6372200" y="6381328"/>
            <a:ext cx="24100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algn="r" defTabSz="914400" rtl="0" eaLnBrk="1" latinLnBrk="1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2CEB9E3-907B-4C9E-8669-48B8CFAF986F}" type="slidenum">
              <a:rPr lang="ko-KR" altLang="en-US" sz="1500" smtClean="0">
                <a:solidFill>
                  <a:schemeClr val="tx1"/>
                </a:solidFill>
                <a:latin typeface="+mj-ea"/>
                <a:ea typeface="+mj-ea"/>
              </a:rPr>
              <a:pPr/>
              <a:t>28</a:t>
            </a:fld>
            <a:r>
              <a:rPr lang="ko-KR" altLang="en-US" sz="1500" dirty="0" smtClean="0">
                <a:solidFill>
                  <a:schemeClr val="tx1"/>
                </a:solidFill>
                <a:latin typeface="+mj-ea"/>
                <a:ea typeface="+mj-ea"/>
              </a:rPr>
              <a:t>  </a:t>
            </a:r>
            <a:r>
              <a:rPr lang="en-US" altLang="ko-KR" sz="1500" dirty="0" smtClean="0">
                <a:solidFill>
                  <a:schemeClr val="tx1"/>
                </a:solidFill>
                <a:latin typeface="+mj-ea"/>
                <a:ea typeface="+mj-ea"/>
              </a:rPr>
              <a:t>/ 28     </a:t>
            </a:r>
            <a:endParaRPr lang="ko-KR" altLang="en-US" sz="1500" dirty="0">
              <a:solidFill>
                <a:schemeClr val="tx1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56184594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476672"/>
            <a:ext cx="3333024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700" b="1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INDEX</a:t>
            </a:r>
          </a:p>
        </p:txBody>
      </p:sp>
      <p:cxnSp>
        <p:nvCxnSpPr>
          <p:cNvPr id="7" name="직선 연결선 6"/>
          <p:cNvCxnSpPr/>
          <p:nvPr/>
        </p:nvCxnSpPr>
        <p:spPr>
          <a:xfrm>
            <a:off x="467544" y="1340768"/>
            <a:ext cx="72008" cy="4824536"/>
          </a:xfrm>
          <a:prstGeom prst="line">
            <a:avLst/>
          </a:prstGeom>
          <a:ln>
            <a:solidFill>
              <a:srgbClr val="272123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67544" y="1475487"/>
            <a:ext cx="4752528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/>
            <a:r>
              <a:rPr lang="en-US" altLang="ko-KR" sz="1400" b="1" dirty="0"/>
              <a:t>PART01 </a:t>
            </a:r>
            <a:r>
              <a:rPr lang="ko-KR" altLang="en-US" sz="1400" b="1" dirty="0" smtClean="0"/>
              <a:t>당신이 독서를 미친 듯이 해야 하는 단 한가지 이유</a:t>
            </a:r>
            <a:r>
              <a:rPr lang="ko-KR" altLang="en-US" sz="1400" dirty="0"/>
              <a:t/>
            </a:r>
            <a:br>
              <a:rPr lang="ko-KR" altLang="en-US" sz="1400" dirty="0"/>
            </a:br>
            <a:r>
              <a:rPr lang="en-US" altLang="ko-KR" sz="1400" dirty="0"/>
              <a:t>- </a:t>
            </a:r>
            <a:r>
              <a:rPr lang="ko-KR" altLang="en-US" sz="1400" dirty="0"/>
              <a:t>인생을 바꾸는 가장 강력한 마법</a:t>
            </a:r>
            <a:r>
              <a:rPr lang="en-US" altLang="ko-KR" sz="1400" dirty="0"/>
              <a:t>, </a:t>
            </a:r>
            <a:r>
              <a:rPr lang="ko-KR" altLang="en-US" sz="1400" dirty="0"/>
              <a:t>독서</a:t>
            </a:r>
            <a:br>
              <a:rPr lang="ko-KR" altLang="en-US" sz="1400" dirty="0"/>
            </a:br>
            <a:r>
              <a:rPr lang="en-US" altLang="ko-KR" sz="1400" dirty="0"/>
              <a:t>- </a:t>
            </a:r>
            <a:r>
              <a:rPr lang="ko-KR" altLang="en-US" sz="1400" dirty="0"/>
              <a:t>독서 천재란 어떤 사람들일까</a:t>
            </a:r>
            <a:br>
              <a:rPr lang="ko-KR" altLang="en-US" sz="1400" dirty="0"/>
            </a:br>
            <a:r>
              <a:rPr lang="en-US" altLang="ko-KR" sz="1400" dirty="0"/>
              <a:t>- </a:t>
            </a:r>
            <a:r>
              <a:rPr lang="ko-KR" altLang="en-US" sz="1400" dirty="0"/>
              <a:t>독서는 자신의 반영이다</a:t>
            </a:r>
            <a:br>
              <a:rPr lang="ko-KR" altLang="en-US" sz="1400" dirty="0"/>
            </a:br>
            <a:r>
              <a:rPr lang="en-US" altLang="ko-KR" sz="1400" dirty="0"/>
              <a:t>- </a:t>
            </a:r>
            <a:r>
              <a:rPr lang="ko-KR" altLang="en-US" sz="1400" dirty="0"/>
              <a:t>책을 ‘많이’ 읽어야 하는 이유</a:t>
            </a:r>
            <a:br>
              <a:rPr lang="ko-KR" altLang="en-US" sz="1400" dirty="0"/>
            </a:br>
            <a:r>
              <a:rPr lang="en-US" altLang="ko-KR" sz="1400" dirty="0"/>
              <a:t>- </a:t>
            </a:r>
            <a:r>
              <a:rPr lang="ko-KR" altLang="en-US" sz="1400" dirty="0"/>
              <a:t>독서는 눈으로 하는 것이 아니다</a:t>
            </a:r>
            <a:br>
              <a:rPr lang="ko-KR" altLang="en-US" sz="1400" dirty="0"/>
            </a:br>
            <a:r>
              <a:rPr lang="en-US" altLang="ko-KR" sz="1400" dirty="0"/>
              <a:t>- </a:t>
            </a:r>
            <a:r>
              <a:rPr lang="ko-KR" altLang="en-US" sz="1400" dirty="0"/>
              <a:t>독서는 결국 뇌의 활동이다</a:t>
            </a:r>
            <a:br>
              <a:rPr lang="ko-KR" altLang="en-US" sz="1400" dirty="0"/>
            </a:br>
            <a:r>
              <a:rPr lang="en-US" altLang="ko-KR" sz="1400" dirty="0"/>
              <a:t>- </a:t>
            </a:r>
            <a:r>
              <a:rPr lang="ko-KR" altLang="en-US" sz="1400" dirty="0" err="1"/>
              <a:t>스마트폰</a:t>
            </a:r>
            <a:r>
              <a:rPr lang="ko-KR" altLang="en-US" sz="1400" dirty="0"/>
              <a:t> 보급률 </a:t>
            </a:r>
            <a:r>
              <a:rPr lang="en-US" altLang="ko-KR" sz="1400" dirty="0"/>
              <a:t>1</a:t>
            </a:r>
            <a:r>
              <a:rPr lang="ko-KR" altLang="en-US" sz="1400" dirty="0"/>
              <a:t>위가 의미하는 것</a:t>
            </a:r>
            <a:br>
              <a:rPr lang="ko-KR" altLang="en-US" sz="1400" dirty="0"/>
            </a:br>
            <a:endParaRPr lang="en-US" altLang="ko-KR" sz="1400" dirty="0" smtClean="0"/>
          </a:p>
          <a:p>
            <a:pPr marL="285750" indent="-285750"/>
            <a:endParaRPr lang="en-US" altLang="ko-KR" sz="1400" dirty="0" smtClean="0"/>
          </a:p>
          <a:p>
            <a:pPr marL="285750" indent="-285750"/>
            <a:r>
              <a:rPr lang="en-US" altLang="ko-KR" sz="1400" b="1" dirty="0" smtClean="0"/>
              <a:t>PART02 </a:t>
            </a:r>
            <a:r>
              <a:rPr lang="ko-KR" altLang="en-US" sz="1400" b="1" dirty="0" smtClean="0"/>
              <a:t>독서 천재들은 눈으로 읽지 않는다 </a:t>
            </a:r>
            <a:r>
              <a:rPr lang="ko-KR" altLang="en-US" sz="1400" dirty="0"/>
              <a:t/>
            </a:r>
            <a:br>
              <a:rPr lang="ko-KR" altLang="en-US" sz="1400" dirty="0"/>
            </a:br>
            <a:r>
              <a:rPr lang="en-US" altLang="ko-KR" sz="1400" dirty="0"/>
              <a:t>- </a:t>
            </a:r>
            <a:r>
              <a:rPr lang="ko-KR" altLang="en-US" sz="1400" dirty="0"/>
              <a:t>눈은 책 읽기에 적합하지 않다 </a:t>
            </a:r>
            <a:br>
              <a:rPr lang="ko-KR" altLang="en-US" sz="1400" dirty="0"/>
            </a:br>
            <a:r>
              <a:rPr lang="en-US" altLang="ko-KR" sz="1400" dirty="0"/>
              <a:t>- </a:t>
            </a:r>
            <a:r>
              <a:rPr lang="ko-KR" altLang="en-US" sz="1400" dirty="0"/>
              <a:t>독서 천재들의 </a:t>
            </a:r>
            <a:r>
              <a:rPr lang="ko-KR" altLang="en-US" sz="1400" dirty="0" err="1"/>
              <a:t>독서법</a:t>
            </a:r>
            <a:r>
              <a:rPr lang="ko-KR" altLang="en-US" sz="1400" dirty="0"/>
              <a:t/>
            </a:r>
            <a:br>
              <a:rPr lang="ko-KR" altLang="en-US" sz="1400" dirty="0"/>
            </a:br>
            <a:r>
              <a:rPr lang="en-US" altLang="ko-KR" sz="1400" dirty="0"/>
              <a:t>- </a:t>
            </a:r>
            <a:r>
              <a:rPr lang="ko-KR" altLang="en-US" sz="1400" dirty="0"/>
              <a:t>우리나라보다 일본에 독서 천재가 많은 이유 </a:t>
            </a:r>
            <a:br>
              <a:rPr lang="ko-KR" altLang="en-US" sz="1400" dirty="0"/>
            </a:br>
            <a:r>
              <a:rPr lang="en-US" altLang="ko-KR" sz="1400" dirty="0"/>
              <a:t>- </a:t>
            </a:r>
            <a:r>
              <a:rPr lang="ko-KR" altLang="en-US" sz="1400" dirty="0"/>
              <a:t>책 뒤에 숨어 있는 내용을 보다</a:t>
            </a:r>
            <a:br>
              <a:rPr lang="ko-KR" altLang="en-US" sz="1400" dirty="0"/>
            </a:br>
            <a:r>
              <a:rPr lang="en-US" altLang="ko-KR" sz="1400" dirty="0"/>
              <a:t>- </a:t>
            </a:r>
            <a:r>
              <a:rPr lang="ko-KR" altLang="en-US" sz="1400" dirty="0"/>
              <a:t>독서는 창조적 재구성이다</a:t>
            </a:r>
            <a:br>
              <a:rPr lang="ko-KR" altLang="en-US" sz="1400" dirty="0"/>
            </a:br>
            <a:r>
              <a:rPr lang="en-US" altLang="ko-KR" sz="1400" dirty="0"/>
              <a:t>- </a:t>
            </a:r>
            <a:r>
              <a:rPr lang="ko-KR" altLang="en-US" sz="1400" dirty="0"/>
              <a:t>책과 하나가 된다</a:t>
            </a:r>
            <a:endParaRPr lang="en-US" altLang="ko-KR" sz="1400" dirty="0" smtClean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272123"/>
              </a:solidFill>
              <a:latin typeface="+mj-ea"/>
              <a:ea typeface="+mj-ea"/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1" y="6657965"/>
            <a:ext cx="9144000" cy="204630"/>
          </a:xfrm>
          <a:prstGeom prst="rect">
            <a:avLst/>
          </a:prstGeom>
          <a:solidFill>
            <a:srgbClr val="2721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700" dirty="0" smtClean="0"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+mj-ea"/>
                <a:ea typeface="+mj-ea"/>
              </a:rPr>
              <a:t>SCG </a:t>
            </a:r>
            <a:r>
              <a:rPr lang="ko-KR" altLang="en-US" sz="700" dirty="0" smtClean="0"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+mj-ea"/>
                <a:ea typeface="+mj-ea"/>
              </a:rPr>
              <a:t>김현정 </a:t>
            </a:r>
            <a:endParaRPr lang="en-US" altLang="ko-KR" sz="700" dirty="0"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  <a:solidFill>
                <a:schemeClr val="bg1">
                  <a:lumMod val="9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-435778" y="-27384"/>
            <a:ext cx="10015557" cy="165100"/>
          </a:xfrm>
          <a:prstGeom prst="rect">
            <a:avLst/>
          </a:prstGeom>
          <a:solidFill>
            <a:srgbClr val="2721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700" dirty="0"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  <a:solidFill>
                <a:schemeClr val="bg1">
                  <a:lumMod val="9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>
          <a:xfrm>
            <a:off x="6588224" y="5949280"/>
            <a:ext cx="2133600" cy="365125"/>
          </a:xfrm>
        </p:spPr>
        <p:txBody>
          <a:bodyPr/>
          <a:lstStyle/>
          <a:p>
            <a:fld id="{72CEB9E3-907B-4C9E-8669-48B8CFAF986F}" type="slidenum">
              <a:rPr lang="ko-KR" altLang="en-US" sz="1600" smtClean="0">
                <a:solidFill>
                  <a:schemeClr val="tx1"/>
                </a:solidFill>
                <a:latin typeface="+mj-ea"/>
                <a:ea typeface="+mj-ea"/>
              </a:rPr>
              <a:pPr/>
              <a:t>3</a:t>
            </a:fld>
            <a:r>
              <a:rPr lang="ko-KR" altLang="en-US" sz="1600" dirty="0" smtClean="0">
                <a:solidFill>
                  <a:schemeClr val="tx1"/>
                </a:solidFill>
                <a:latin typeface="+mj-ea"/>
                <a:ea typeface="+mj-ea"/>
              </a:rPr>
              <a:t> </a:t>
            </a:r>
            <a:r>
              <a:rPr lang="en-US" altLang="ko-KR" sz="1600" dirty="0" smtClean="0">
                <a:solidFill>
                  <a:schemeClr val="tx1"/>
                </a:solidFill>
                <a:latin typeface="+mj-ea"/>
                <a:ea typeface="+mj-ea"/>
              </a:rPr>
              <a:t>/ 28</a:t>
            </a:r>
            <a:endParaRPr lang="ko-KR" altLang="en-US" sz="1600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60032" y="2050970"/>
            <a:ext cx="475252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/>
            <a:r>
              <a:rPr lang="en-US" altLang="ko-KR" sz="1400" b="1" dirty="0" smtClean="0"/>
              <a:t>PART03 </a:t>
            </a:r>
            <a:r>
              <a:rPr lang="ko-KR" altLang="en-US" sz="1400" b="1" dirty="0" smtClean="0"/>
              <a:t>책</a:t>
            </a:r>
            <a:r>
              <a:rPr lang="en-US" altLang="ko-KR" sz="1400" b="1" dirty="0" smtClean="0"/>
              <a:t>, </a:t>
            </a:r>
            <a:r>
              <a:rPr lang="ko-KR" altLang="en-US" sz="1400" b="1" dirty="0" smtClean="0"/>
              <a:t>제대로 읽는 법은 따로 있다</a:t>
            </a:r>
            <a:r>
              <a:rPr lang="ko-KR" altLang="en-US" sz="1400" dirty="0"/>
              <a:t/>
            </a:r>
            <a:br>
              <a:rPr lang="ko-KR" altLang="en-US" sz="1400" dirty="0"/>
            </a:br>
            <a:r>
              <a:rPr lang="en-US" altLang="ko-KR" sz="1400" dirty="0"/>
              <a:t>- </a:t>
            </a:r>
            <a:r>
              <a:rPr lang="ko-KR" altLang="en-US" sz="1400" dirty="0"/>
              <a:t>비효율적인 독서법이 문제다</a:t>
            </a:r>
            <a:br>
              <a:rPr lang="ko-KR" altLang="en-US" sz="1400" dirty="0"/>
            </a:br>
            <a:r>
              <a:rPr lang="en-US" altLang="ko-KR" sz="1400" dirty="0"/>
              <a:t>- </a:t>
            </a:r>
            <a:r>
              <a:rPr lang="ko-KR" altLang="en-US" sz="1400" dirty="0"/>
              <a:t>뇌를 전부 사용해서 읽어라</a:t>
            </a:r>
            <a:br>
              <a:rPr lang="ko-KR" altLang="en-US" sz="1400" dirty="0"/>
            </a:br>
            <a:r>
              <a:rPr lang="en-US" altLang="ko-KR" sz="1400" dirty="0"/>
              <a:t>- </a:t>
            </a:r>
            <a:r>
              <a:rPr lang="ko-KR" altLang="en-US" sz="1400" dirty="0"/>
              <a:t>글자 하나하나에 매몰되지 마라</a:t>
            </a:r>
            <a:br>
              <a:rPr lang="ko-KR" altLang="en-US" sz="1400" dirty="0"/>
            </a:br>
            <a:r>
              <a:rPr lang="en-US" altLang="ko-KR" sz="1400" dirty="0"/>
              <a:t>- </a:t>
            </a:r>
            <a:r>
              <a:rPr lang="ko-KR" altLang="en-US" sz="1400" dirty="0"/>
              <a:t>한 시간에 한 권 읽기를 목표로 삼아라</a:t>
            </a:r>
            <a:br>
              <a:rPr lang="ko-KR" altLang="en-US" sz="1400" dirty="0"/>
            </a:br>
            <a:r>
              <a:rPr lang="en-US" altLang="ko-KR" sz="1400" dirty="0"/>
              <a:t>- </a:t>
            </a:r>
            <a:r>
              <a:rPr lang="ko-KR" altLang="en-US" sz="1400" dirty="0"/>
              <a:t>책을 몇 권 읽은 사람이 가장 위험할까</a:t>
            </a:r>
            <a:r>
              <a:rPr lang="en-US" altLang="ko-KR" sz="1400" dirty="0"/>
              <a:t>?</a:t>
            </a:r>
            <a:br>
              <a:rPr lang="en-US" altLang="ko-KR" sz="1400" dirty="0"/>
            </a:br>
            <a:r>
              <a:rPr lang="en-US" altLang="ko-KR" sz="1400" dirty="0"/>
              <a:t>- </a:t>
            </a:r>
            <a:r>
              <a:rPr lang="ko-KR" altLang="en-US" sz="1400" dirty="0"/>
              <a:t>책의 노예가 될 것인가</a:t>
            </a:r>
            <a:r>
              <a:rPr lang="en-US" altLang="ko-KR" sz="1400" dirty="0"/>
              <a:t>, </a:t>
            </a:r>
            <a:r>
              <a:rPr lang="ko-KR" altLang="en-US" sz="1400" dirty="0"/>
              <a:t>책의 주인이 될 </a:t>
            </a:r>
            <a:r>
              <a:rPr lang="ko-KR" altLang="en-US" sz="1400" dirty="0" smtClean="0"/>
              <a:t>것인가</a:t>
            </a:r>
            <a:endParaRPr lang="en-US" altLang="ko-KR" sz="1400" dirty="0" smtClean="0"/>
          </a:p>
          <a:p>
            <a:pPr marL="285750" indent="-285750"/>
            <a:endParaRPr lang="en-US" altLang="ko-KR" sz="1400" dirty="0" smtClean="0"/>
          </a:p>
          <a:p>
            <a:pPr marL="285750" indent="-285750"/>
            <a:endParaRPr lang="en-US" altLang="ko-KR" sz="1400" dirty="0"/>
          </a:p>
          <a:p>
            <a:pPr marL="285750" indent="-285750"/>
            <a:r>
              <a:rPr lang="en-US" altLang="ko-KR" sz="1400" b="1" dirty="0"/>
              <a:t>PART04 </a:t>
            </a:r>
            <a:r>
              <a:rPr lang="ko-KR" altLang="en-US" sz="1400" b="1" dirty="0"/>
              <a:t>독서가 재미없고 힘든가</a:t>
            </a:r>
            <a:r>
              <a:rPr lang="ko-KR" altLang="en-US" sz="1400" dirty="0"/>
              <a:t/>
            </a:r>
            <a:br>
              <a:rPr lang="ko-KR" altLang="en-US" sz="1400" dirty="0"/>
            </a:br>
            <a:r>
              <a:rPr lang="en-US" altLang="ko-KR" sz="1400" dirty="0"/>
              <a:t>- </a:t>
            </a:r>
            <a:r>
              <a:rPr lang="ko-KR" altLang="en-US" sz="1400" dirty="0"/>
              <a:t>독서에 대한 생각부터 바꿔라</a:t>
            </a:r>
            <a:br>
              <a:rPr lang="ko-KR" altLang="en-US" sz="1400" dirty="0"/>
            </a:br>
            <a:r>
              <a:rPr lang="en-US" altLang="ko-KR" sz="1400" dirty="0"/>
              <a:t>- </a:t>
            </a:r>
            <a:r>
              <a:rPr lang="ko-KR" altLang="en-US" sz="1400" dirty="0"/>
              <a:t>세 시간 읽으면 한 시간은 낭비하는 독서 습관</a:t>
            </a:r>
            <a:br>
              <a:rPr lang="ko-KR" altLang="en-US" sz="1400" dirty="0"/>
            </a:br>
            <a:r>
              <a:rPr lang="en-US" altLang="ko-KR" sz="1400" dirty="0"/>
              <a:t>- </a:t>
            </a:r>
            <a:r>
              <a:rPr lang="ko-KR" altLang="en-US" sz="1400" dirty="0"/>
              <a:t>여러 줄을 통째로 읽는 사람들</a:t>
            </a:r>
            <a:br>
              <a:rPr lang="ko-KR" altLang="en-US" sz="1400" dirty="0"/>
            </a:br>
            <a:r>
              <a:rPr lang="en-US" altLang="ko-KR" sz="1400" dirty="0"/>
              <a:t>- </a:t>
            </a:r>
            <a:r>
              <a:rPr lang="ko-KR" altLang="en-US" sz="1400" dirty="0"/>
              <a:t>왜 독서 고수들의 노하우를 배우지 않는가</a:t>
            </a:r>
            <a:br>
              <a:rPr lang="ko-KR" altLang="en-US" sz="1400" dirty="0"/>
            </a:br>
            <a:r>
              <a:rPr lang="en-US" altLang="ko-KR" sz="1400" dirty="0"/>
              <a:t>- </a:t>
            </a:r>
            <a:r>
              <a:rPr lang="ko-KR" altLang="en-US" sz="1400" dirty="0"/>
              <a:t>당장 </a:t>
            </a:r>
            <a:r>
              <a:rPr lang="ko-KR" altLang="en-US" sz="1400" dirty="0" err="1"/>
              <a:t>속발음</a:t>
            </a:r>
            <a:r>
              <a:rPr lang="ko-KR" altLang="en-US" sz="1400" dirty="0"/>
              <a:t> 습관에서 벗어나라</a:t>
            </a:r>
            <a:br>
              <a:rPr lang="ko-KR" altLang="en-US" sz="1400" dirty="0"/>
            </a:br>
            <a:r>
              <a:rPr lang="en-US" altLang="ko-KR" sz="1400" dirty="0"/>
              <a:t>- </a:t>
            </a:r>
            <a:r>
              <a:rPr lang="ko-KR" altLang="en-US" sz="1400" dirty="0"/>
              <a:t>자신도 모르게 안구 회귀를 한다</a:t>
            </a:r>
            <a:r>
              <a:rPr lang="en-US" altLang="ko-KR" sz="1400" dirty="0"/>
              <a:t>?</a:t>
            </a:r>
            <a:br>
              <a:rPr lang="en-US" altLang="ko-KR" sz="1400" dirty="0"/>
            </a:br>
            <a:r>
              <a:rPr lang="en-US" altLang="ko-KR" sz="1400" dirty="0"/>
              <a:t>- 1</a:t>
            </a:r>
            <a:r>
              <a:rPr lang="ko-KR" altLang="en-US" sz="1400" dirty="0"/>
              <a:t>차원 </a:t>
            </a:r>
            <a:r>
              <a:rPr lang="ko-KR" altLang="en-US" sz="1400" dirty="0" err="1"/>
              <a:t>독서법에</a:t>
            </a:r>
            <a:r>
              <a:rPr lang="ko-KR" altLang="en-US" sz="1400" dirty="0"/>
              <a:t> 머물러 있는 당신</a:t>
            </a:r>
            <a:r>
              <a:rPr lang="ko-KR" altLang="en-US" sz="1400" dirty="0" smtClean="0"/>
              <a:t> </a:t>
            </a:r>
            <a:r>
              <a:rPr lang="ko-KR" altLang="en-US" sz="1400" dirty="0"/>
              <a:t/>
            </a:r>
            <a:br>
              <a:rPr lang="ko-KR" altLang="en-US" sz="1400" dirty="0"/>
            </a:br>
            <a:endParaRPr lang="en-US" altLang="ko-KR" sz="1400" dirty="0" smtClean="0"/>
          </a:p>
        </p:txBody>
      </p:sp>
    </p:spTree>
    <p:extLst>
      <p:ext uri="{BB962C8B-B14F-4D97-AF65-F5344CB8AC3E}">
        <p14:creationId xmlns:p14="http://schemas.microsoft.com/office/powerpoint/2010/main" val="356431932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476672"/>
            <a:ext cx="3333024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700" b="1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INDEX</a:t>
            </a:r>
          </a:p>
        </p:txBody>
      </p:sp>
      <p:cxnSp>
        <p:nvCxnSpPr>
          <p:cNvPr id="7" name="직선 연결선 6"/>
          <p:cNvCxnSpPr/>
          <p:nvPr/>
        </p:nvCxnSpPr>
        <p:spPr>
          <a:xfrm>
            <a:off x="467544" y="1340768"/>
            <a:ext cx="72008" cy="4824536"/>
          </a:xfrm>
          <a:prstGeom prst="line">
            <a:avLst/>
          </a:prstGeom>
          <a:ln>
            <a:solidFill>
              <a:srgbClr val="272123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39552" y="1292280"/>
            <a:ext cx="475252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/>
            <a:r>
              <a:rPr lang="en-US" altLang="ko-KR" sz="1400" b="1" dirty="0" smtClean="0"/>
              <a:t>PART05 </a:t>
            </a:r>
            <a:r>
              <a:rPr lang="ko-KR" altLang="en-US" sz="1400" b="1" dirty="0" smtClean="0"/>
              <a:t>이것은 지금까지의 독서법과 다르다</a:t>
            </a:r>
            <a:r>
              <a:rPr lang="ko-KR" altLang="en-US" sz="1400" dirty="0"/>
              <a:t/>
            </a:r>
            <a:br>
              <a:rPr lang="ko-KR" altLang="en-US" sz="1400" dirty="0"/>
            </a:br>
            <a:r>
              <a:rPr lang="en-US" altLang="ko-KR" sz="1400" dirty="0"/>
              <a:t>- </a:t>
            </a:r>
            <a:r>
              <a:rPr lang="ko-KR" altLang="en-US" sz="1400" dirty="0"/>
              <a:t>독서의 가치를 극대화한다</a:t>
            </a:r>
            <a:br>
              <a:rPr lang="ko-KR" altLang="en-US" sz="1400" dirty="0"/>
            </a:br>
            <a:r>
              <a:rPr lang="en-US" altLang="ko-KR" sz="1400" dirty="0"/>
              <a:t>- </a:t>
            </a:r>
            <a:r>
              <a:rPr lang="ko-KR" altLang="en-US" sz="1400" dirty="0" err="1"/>
              <a:t>퀀텀</a:t>
            </a:r>
            <a:r>
              <a:rPr lang="ko-KR" altLang="en-US" sz="1400" dirty="0"/>
              <a:t> </a:t>
            </a:r>
            <a:r>
              <a:rPr lang="ko-KR" altLang="en-US" sz="1400" dirty="0" err="1"/>
              <a:t>독서법이란</a:t>
            </a:r>
            <a:r>
              <a:rPr lang="en-US" altLang="ko-KR" sz="1400" dirty="0"/>
              <a:t>?</a:t>
            </a:r>
            <a:br>
              <a:rPr lang="en-US" altLang="ko-KR" sz="1400" dirty="0"/>
            </a:br>
            <a:r>
              <a:rPr lang="en-US" altLang="ko-KR" sz="1400" dirty="0"/>
              <a:t>- </a:t>
            </a:r>
            <a:r>
              <a:rPr lang="ko-KR" altLang="en-US" sz="1400" dirty="0" err="1"/>
              <a:t>퀀텀</a:t>
            </a:r>
            <a:r>
              <a:rPr lang="ko-KR" altLang="en-US" sz="1400" dirty="0"/>
              <a:t> 점프에서 착안한 </a:t>
            </a:r>
            <a:r>
              <a:rPr lang="ko-KR" altLang="en-US" sz="1400" dirty="0" err="1"/>
              <a:t>퀀텀</a:t>
            </a:r>
            <a:r>
              <a:rPr lang="ko-KR" altLang="en-US" sz="1400" dirty="0"/>
              <a:t> </a:t>
            </a:r>
            <a:r>
              <a:rPr lang="ko-KR" altLang="en-US" sz="1400" dirty="0" err="1"/>
              <a:t>리딩</a:t>
            </a:r>
            <a:r>
              <a:rPr lang="ko-KR" altLang="en-US" sz="1400" dirty="0"/>
              <a:t/>
            </a:r>
            <a:br>
              <a:rPr lang="ko-KR" altLang="en-US" sz="1400" dirty="0"/>
            </a:br>
            <a:r>
              <a:rPr lang="en-US" altLang="ko-KR" sz="1400" dirty="0"/>
              <a:t>- </a:t>
            </a:r>
            <a:r>
              <a:rPr lang="ko-KR" altLang="en-US" sz="1400" dirty="0"/>
              <a:t>독서 국민의 탄생</a:t>
            </a:r>
            <a:br>
              <a:rPr lang="ko-KR" altLang="en-US" sz="1400" dirty="0"/>
            </a:br>
            <a:r>
              <a:rPr lang="en-US" altLang="ko-KR" sz="1400" dirty="0"/>
              <a:t>- </a:t>
            </a:r>
            <a:r>
              <a:rPr lang="ko-KR" altLang="en-US" sz="1400" dirty="0"/>
              <a:t>독서로 세상을 다 가질 수 있다</a:t>
            </a:r>
            <a:br>
              <a:rPr lang="ko-KR" altLang="en-US" sz="1400" dirty="0"/>
            </a:br>
            <a:r>
              <a:rPr lang="en-US" altLang="ko-KR" sz="1400" dirty="0"/>
              <a:t>- </a:t>
            </a:r>
            <a:r>
              <a:rPr lang="ko-KR" altLang="en-US" sz="1400" dirty="0"/>
              <a:t>원 페이지 </a:t>
            </a:r>
            <a:r>
              <a:rPr lang="ko-KR" altLang="en-US" sz="1400" dirty="0" err="1"/>
              <a:t>리딩이</a:t>
            </a:r>
            <a:r>
              <a:rPr lang="ko-KR" altLang="en-US" sz="1400" dirty="0"/>
              <a:t> 과연 가능한가</a:t>
            </a:r>
            <a:r>
              <a:rPr lang="en-US" altLang="ko-KR" sz="1400" dirty="0"/>
              <a:t>?</a:t>
            </a:r>
            <a:endParaRPr lang="en-US" altLang="ko-KR" sz="1400" dirty="0" smtClean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272123"/>
              </a:solidFill>
              <a:latin typeface="+mj-ea"/>
              <a:ea typeface="+mj-ea"/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1" y="6548660"/>
            <a:ext cx="9144000" cy="313935"/>
          </a:xfrm>
          <a:prstGeom prst="rect">
            <a:avLst/>
          </a:prstGeom>
          <a:solidFill>
            <a:srgbClr val="2721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700" dirty="0" smtClean="0"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+mj-ea"/>
                <a:ea typeface="+mj-ea"/>
              </a:rPr>
              <a:t>SCG </a:t>
            </a:r>
            <a:r>
              <a:rPr lang="ko-KR" altLang="en-US" sz="700" dirty="0" smtClean="0"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+mj-ea"/>
                <a:ea typeface="+mj-ea"/>
              </a:rPr>
              <a:t>김현정 </a:t>
            </a:r>
            <a:endParaRPr lang="en-US" altLang="ko-KR" sz="700" dirty="0"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  <a:solidFill>
                <a:schemeClr val="bg1">
                  <a:lumMod val="9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1" y="-27384"/>
            <a:ext cx="9144000" cy="165100"/>
          </a:xfrm>
          <a:prstGeom prst="rect">
            <a:avLst/>
          </a:prstGeom>
          <a:solidFill>
            <a:srgbClr val="2721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700" dirty="0"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  <a:solidFill>
                <a:schemeClr val="bg1">
                  <a:lumMod val="9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>
          <a:xfrm>
            <a:off x="6588224" y="5949280"/>
            <a:ext cx="2133600" cy="365125"/>
          </a:xfrm>
        </p:spPr>
        <p:txBody>
          <a:bodyPr/>
          <a:lstStyle/>
          <a:p>
            <a:fld id="{72CEB9E3-907B-4C9E-8669-48B8CFAF986F}" type="slidenum">
              <a:rPr lang="ko-KR" altLang="en-US" sz="1600" smtClean="0">
                <a:solidFill>
                  <a:schemeClr val="tx1"/>
                </a:solidFill>
                <a:latin typeface="+mj-ea"/>
                <a:ea typeface="+mj-ea"/>
              </a:rPr>
              <a:pPr/>
              <a:t>4</a:t>
            </a:fld>
            <a:r>
              <a:rPr lang="ko-KR" altLang="en-US" sz="1600" dirty="0" smtClean="0">
                <a:solidFill>
                  <a:schemeClr val="tx1"/>
                </a:solidFill>
                <a:latin typeface="+mj-ea"/>
                <a:ea typeface="+mj-ea"/>
              </a:rPr>
              <a:t> </a:t>
            </a:r>
            <a:r>
              <a:rPr lang="en-US" altLang="ko-KR" sz="1600" dirty="0" smtClean="0">
                <a:solidFill>
                  <a:schemeClr val="tx1"/>
                </a:solidFill>
                <a:latin typeface="+mj-ea"/>
                <a:ea typeface="+mj-ea"/>
              </a:rPr>
              <a:t>/ 28</a:t>
            </a:r>
            <a:endParaRPr lang="ko-KR" altLang="en-US" sz="1600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2940" y="2916897"/>
            <a:ext cx="4944157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/>
            <a:r>
              <a:rPr lang="en-US" altLang="ko-KR" sz="1400" b="1" dirty="0" smtClean="0"/>
              <a:t>PART06 </a:t>
            </a:r>
            <a:r>
              <a:rPr lang="ko-KR" altLang="en-US" sz="1400" b="1" dirty="0" smtClean="0"/>
              <a:t>인생을 바꾸는 </a:t>
            </a:r>
            <a:r>
              <a:rPr lang="ko-KR" altLang="en-US" sz="1400" b="1" dirty="0" err="1" smtClean="0"/>
              <a:t>퀀텀</a:t>
            </a:r>
            <a:r>
              <a:rPr lang="ko-KR" altLang="en-US" sz="1400" b="1" dirty="0" smtClean="0"/>
              <a:t> </a:t>
            </a:r>
            <a:r>
              <a:rPr lang="ko-KR" altLang="en-US" sz="1400" b="1" dirty="0" err="1" smtClean="0"/>
              <a:t>리딩</a:t>
            </a:r>
            <a:r>
              <a:rPr lang="ko-KR" altLang="en-US" sz="1400" b="1" dirty="0" smtClean="0"/>
              <a:t> 스킬 </a:t>
            </a:r>
            <a:r>
              <a:rPr lang="en-US" altLang="ko-KR" sz="1400" b="1" dirty="0" smtClean="0"/>
              <a:t>15</a:t>
            </a:r>
            <a:r>
              <a:rPr lang="ko-KR" altLang="en-US" sz="1400" b="1" dirty="0" smtClean="0"/>
              <a:t>단계</a:t>
            </a:r>
            <a:r>
              <a:rPr lang="ko-KR" altLang="en-US" sz="1400" dirty="0"/>
              <a:t/>
            </a:r>
            <a:br>
              <a:rPr lang="ko-KR" altLang="en-US" sz="1400" dirty="0"/>
            </a:br>
            <a:r>
              <a:rPr lang="en-US" altLang="ko-KR" sz="1200" dirty="0"/>
              <a:t>- </a:t>
            </a:r>
            <a:r>
              <a:rPr lang="ko-KR" altLang="en-US" sz="1200" dirty="0"/>
              <a:t>왜 </a:t>
            </a:r>
            <a:r>
              <a:rPr lang="en-US" altLang="ko-KR" sz="1200" dirty="0"/>
              <a:t>3</a:t>
            </a:r>
            <a:r>
              <a:rPr lang="ko-KR" altLang="en-US" sz="1200" dirty="0"/>
              <a:t>주가 필요한가</a:t>
            </a:r>
            <a:r>
              <a:rPr lang="en-US" altLang="ko-KR" sz="1200" dirty="0"/>
              <a:t>? </a:t>
            </a:r>
            <a:r>
              <a:rPr lang="en-US" altLang="ko-KR" sz="1200" dirty="0" smtClean="0"/>
              <a:t>, </a:t>
            </a:r>
            <a:r>
              <a:rPr lang="ko-KR" altLang="en-US" sz="1200" dirty="0" smtClean="0"/>
              <a:t>공감각 </a:t>
            </a:r>
            <a:r>
              <a:rPr lang="ko-KR" altLang="en-US" sz="1200" dirty="0" err="1"/>
              <a:t>리딩</a:t>
            </a:r>
            <a:r>
              <a:rPr lang="ko-KR" altLang="en-US" sz="1200" dirty="0"/>
              <a:t> </a:t>
            </a:r>
            <a:r>
              <a:rPr lang="ko-KR" altLang="en-US" sz="1200" dirty="0" smtClean="0"/>
              <a:t>훈련법</a:t>
            </a:r>
            <a:r>
              <a:rPr lang="en-US" altLang="ko-KR" sz="1200" dirty="0" smtClean="0"/>
              <a:t>, </a:t>
            </a:r>
            <a:r>
              <a:rPr lang="ko-KR" altLang="en-US" sz="1200" dirty="0" err="1" smtClean="0"/>
              <a:t>초공간</a:t>
            </a:r>
            <a:r>
              <a:rPr lang="ko-KR" altLang="en-US" sz="1200" dirty="0" smtClean="0"/>
              <a:t> </a:t>
            </a:r>
            <a:r>
              <a:rPr lang="ko-KR" altLang="en-US" sz="1200" dirty="0" err="1"/>
              <a:t>리딩</a:t>
            </a:r>
            <a:r>
              <a:rPr lang="ko-KR" altLang="en-US" sz="1200" dirty="0"/>
              <a:t> 훈련법</a:t>
            </a:r>
            <a:r>
              <a:rPr lang="ko-KR" altLang="en-US" sz="1400" dirty="0"/>
              <a:t/>
            </a:r>
            <a:br>
              <a:rPr lang="ko-KR" altLang="en-US" sz="1400" dirty="0"/>
            </a:br>
            <a:r>
              <a:rPr lang="en-US" altLang="ko-KR" sz="1200" dirty="0"/>
              <a:t>- </a:t>
            </a:r>
            <a:r>
              <a:rPr lang="ko-KR" altLang="en-US" sz="1200" dirty="0"/>
              <a:t>우뇌 활용 </a:t>
            </a:r>
            <a:r>
              <a:rPr lang="en-US" altLang="ko-KR" sz="1200" dirty="0"/>
              <a:t>&amp; </a:t>
            </a:r>
            <a:r>
              <a:rPr lang="ko-KR" altLang="en-US" sz="1200" dirty="0"/>
              <a:t>무의식 활성화 훈련</a:t>
            </a:r>
            <a:r>
              <a:rPr lang="en-US" altLang="ko-KR" sz="1200" dirty="0"/>
              <a:t>_ </a:t>
            </a:r>
            <a:r>
              <a:rPr lang="ko-KR" altLang="en-US" sz="1200" dirty="0" err="1"/>
              <a:t>퀀텀</a:t>
            </a:r>
            <a:r>
              <a:rPr lang="ko-KR" altLang="en-US" sz="1200" dirty="0"/>
              <a:t> </a:t>
            </a:r>
            <a:r>
              <a:rPr lang="ko-KR" altLang="en-US" sz="1200" dirty="0" err="1"/>
              <a:t>리딩</a:t>
            </a:r>
            <a:r>
              <a:rPr lang="ko-KR" altLang="en-US" sz="1200" dirty="0"/>
              <a:t> 스킬</a:t>
            </a:r>
            <a:r>
              <a:rPr lang="en-US" altLang="ko-KR" sz="1200" dirty="0"/>
              <a:t>Ⅰ</a:t>
            </a:r>
            <a:r>
              <a:rPr lang="en-US" altLang="ko-KR" sz="1400" dirty="0"/>
              <a:t/>
            </a:r>
            <a:br>
              <a:rPr lang="en-US" altLang="ko-KR" sz="1400" dirty="0"/>
            </a:br>
            <a:r>
              <a:rPr lang="en-US" altLang="ko-KR" sz="1200" dirty="0"/>
              <a:t>1</a:t>
            </a:r>
            <a:r>
              <a:rPr lang="ko-KR" altLang="en-US" sz="1200" dirty="0"/>
              <a:t>단계</a:t>
            </a:r>
            <a:r>
              <a:rPr lang="en-US" altLang="ko-KR" sz="1200" dirty="0"/>
              <a:t>: </a:t>
            </a:r>
            <a:r>
              <a:rPr lang="ko-KR" altLang="en-US" sz="1200" dirty="0"/>
              <a:t>우뇌 자극 스킬 </a:t>
            </a:r>
            <a:br>
              <a:rPr lang="ko-KR" altLang="en-US" sz="1200" dirty="0"/>
            </a:br>
            <a:r>
              <a:rPr lang="en-US" altLang="ko-KR" sz="1200" dirty="0"/>
              <a:t>2</a:t>
            </a:r>
            <a:r>
              <a:rPr lang="ko-KR" altLang="en-US" sz="1200" dirty="0"/>
              <a:t>단계</a:t>
            </a:r>
            <a:r>
              <a:rPr lang="en-US" altLang="ko-KR" sz="1200" dirty="0"/>
              <a:t>: </a:t>
            </a:r>
            <a:r>
              <a:rPr lang="ko-KR" altLang="en-US" sz="1200" dirty="0"/>
              <a:t>시공간 자극 스킬 </a:t>
            </a:r>
            <a:br>
              <a:rPr lang="ko-KR" altLang="en-US" sz="1200" dirty="0"/>
            </a:br>
            <a:r>
              <a:rPr lang="en-US" altLang="ko-KR" sz="1200" dirty="0"/>
              <a:t>3</a:t>
            </a:r>
            <a:r>
              <a:rPr lang="ko-KR" altLang="en-US" sz="1200" dirty="0"/>
              <a:t>단계</a:t>
            </a:r>
            <a:r>
              <a:rPr lang="en-US" altLang="ko-KR" sz="1200" dirty="0"/>
              <a:t>: </a:t>
            </a:r>
            <a:r>
              <a:rPr lang="ko-KR" altLang="en-US" sz="1200" dirty="0"/>
              <a:t>의식혁명 </a:t>
            </a:r>
            <a:r>
              <a:rPr lang="ko-KR" altLang="en-US" sz="1200" dirty="0" err="1"/>
              <a:t>리딩</a:t>
            </a:r>
            <a:r>
              <a:rPr lang="ko-KR" altLang="en-US" sz="1200" dirty="0"/>
              <a:t> 스킬 </a:t>
            </a:r>
            <a:br>
              <a:rPr lang="ko-KR" altLang="en-US" sz="1200" dirty="0"/>
            </a:br>
            <a:r>
              <a:rPr lang="en-US" altLang="ko-KR" sz="1200" dirty="0" smtClean="0"/>
              <a:t>4</a:t>
            </a:r>
            <a:r>
              <a:rPr lang="ko-KR" altLang="en-US" sz="1200" dirty="0"/>
              <a:t>단계</a:t>
            </a:r>
            <a:r>
              <a:rPr lang="en-US" altLang="ko-KR" sz="1200" dirty="0"/>
              <a:t>: </a:t>
            </a:r>
            <a:r>
              <a:rPr lang="ko-KR" altLang="en-US" sz="1200" dirty="0"/>
              <a:t>선 활용 </a:t>
            </a:r>
            <a:r>
              <a:rPr lang="ko-KR" altLang="en-US" sz="1200" dirty="0" err="1"/>
              <a:t>리딩</a:t>
            </a:r>
            <a:r>
              <a:rPr lang="ko-KR" altLang="en-US" sz="1200" dirty="0"/>
              <a:t> 스킬 </a:t>
            </a:r>
            <a:br>
              <a:rPr lang="ko-KR" altLang="en-US" sz="1200" dirty="0"/>
            </a:br>
            <a:r>
              <a:rPr lang="en-US" altLang="ko-KR" sz="1200" dirty="0"/>
              <a:t>5</a:t>
            </a:r>
            <a:r>
              <a:rPr lang="ko-KR" altLang="en-US" sz="1200" dirty="0"/>
              <a:t>단계</a:t>
            </a:r>
            <a:r>
              <a:rPr lang="en-US" altLang="ko-KR" sz="1200" dirty="0"/>
              <a:t>: </a:t>
            </a:r>
            <a:r>
              <a:rPr lang="ko-KR" altLang="en-US" sz="1200" dirty="0" err="1"/>
              <a:t>리딩</a:t>
            </a:r>
            <a:r>
              <a:rPr lang="ko-KR" altLang="en-US" sz="1200" dirty="0"/>
              <a:t> </a:t>
            </a:r>
            <a:r>
              <a:rPr lang="ko-KR" altLang="en-US" sz="1200" dirty="0" err="1"/>
              <a:t>툴스</a:t>
            </a:r>
            <a:r>
              <a:rPr lang="ko-KR" altLang="en-US" sz="1200" dirty="0"/>
              <a:t> 스킬 </a:t>
            </a:r>
            <a:br>
              <a:rPr lang="ko-KR" altLang="en-US" sz="1200" dirty="0"/>
            </a:br>
            <a:r>
              <a:rPr lang="en-US" altLang="ko-KR" sz="1200" dirty="0"/>
              <a:t>6</a:t>
            </a:r>
            <a:r>
              <a:rPr lang="ko-KR" altLang="en-US" sz="1200" dirty="0"/>
              <a:t>단계</a:t>
            </a:r>
            <a:r>
              <a:rPr lang="en-US" altLang="ko-KR" sz="1200" dirty="0"/>
              <a:t>: </a:t>
            </a:r>
            <a:r>
              <a:rPr lang="ko-KR" altLang="en-US" sz="1200" dirty="0"/>
              <a:t>포커스 </a:t>
            </a:r>
            <a:r>
              <a:rPr lang="ko-KR" altLang="en-US" sz="1200" dirty="0" err="1"/>
              <a:t>리딩</a:t>
            </a:r>
            <a:r>
              <a:rPr lang="ko-KR" altLang="en-US" sz="1200" dirty="0"/>
              <a:t> 스킬 </a:t>
            </a:r>
            <a:br>
              <a:rPr lang="ko-KR" altLang="en-US" sz="1200" dirty="0"/>
            </a:br>
            <a:r>
              <a:rPr lang="en-US" altLang="ko-KR" sz="1200" dirty="0" smtClean="0"/>
              <a:t>7</a:t>
            </a:r>
            <a:r>
              <a:rPr lang="ko-KR" altLang="en-US" sz="1200" dirty="0"/>
              <a:t>단계</a:t>
            </a:r>
            <a:r>
              <a:rPr lang="en-US" altLang="ko-KR" sz="1200" dirty="0"/>
              <a:t>: </a:t>
            </a:r>
            <a:r>
              <a:rPr lang="ko-KR" altLang="en-US" sz="1200" dirty="0" err="1"/>
              <a:t>리버스</a:t>
            </a:r>
            <a:r>
              <a:rPr lang="ko-KR" altLang="en-US" sz="1200" dirty="0"/>
              <a:t> </a:t>
            </a:r>
            <a:r>
              <a:rPr lang="ko-KR" altLang="en-US" sz="1200" dirty="0" err="1"/>
              <a:t>리딩</a:t>
            </a:r>
            <a:r>
              <a:rPr lang="ko-KR" altLang="en-US" sz="1200" dirty="0"/>
              <a:t> 스킬 </a:t>
            </a:r>
            <a:br>
              <a:rPr lang="ko-KR" altLang="en-US" sz="1200" dirty="0"/>
            </a:br>
            <a:r>
              <a:rPr lang="en-US" altLang="ko-KR" sz="1200" dirty="0"/>
              <a:t>8</a:t>
            </a:r>
            <a:r>
              <a:rPr lang="ko-KR" altLang="en-US" sz="1200" dirty="0"/>
              <a:t>단계</a:t>
            </a:r>
            <a:r>
              <a:rPr lang="en-US" altLang="ko-KR" sz="1200" dirty="0"/>
              <a:t>: </a:t>
            </a:r>
            <a:r>
              <a:rPr lang="ko-KR" altLang="en-US" sz="1200" dirty="0" err="1"/>
              <a:t>인버트</a:t>
            </a:r>
            <a:r>
              <a:rPr lang="ko-KR" altLang="en-US" sz="1200" dirty="0"/>
              <a:t> </a:t>
            </a:r>
            <a:r>
              <a:rPr lang="ko-KR" altLang="en-US" sz="1200" dirty="0" err="1"/>
              <a:t>리딩</a:t>
            </a:r>
            <a:r>
              <a:rPr lang="ko-KR" altLang="en-US" sz="1200" dirty="0"/>
              <a:t> 스킬 </a:t>
            </a:r>
            <a:br>
              <a:rPr lang="ko-KR" altLang="en-US" sz="1200" dirty="0"/>
            </a:br>
            <a:r>
              <a:rPr lang="en-US" altLang="ko-KR" sz="1200" dirty="0"/>
              <a:t>9</a:t>
            </a:r>
            <a:r>
              <a:rPr lang="ko-KR" altLang="en-US" sz="1200" dirty="0"/>
              <a:t>단계</a:t>
            </a:r>
            <a:r>
              <a:rPr lang="en-US" altLang="ko-KR" sz="1200" dirty="0"/>
              <a:t>: </a:t>
            </a:r>
            <a:r>
              <a:rPr lang="ko-KR" altLang="en-US" sz="1200" dirty="0"/>
              <a:t>수평 </a:t>
            </a:r>
            <a:r>
              <a:rPr lang="ko-KR" altLang="en-US" sz="1200" dirty="0" err="1"/>
              <a:t>리딩</a:t>
            </a:r>
            <a:r>
              <a:rPr lang="ko-KR" altLang="en-US" sz="1200" dirty="0"/>
              <a:t> 스킬 </a:t>
            </a:r>
            <a:br>
              <a:rPr lang="ko-KR" altLang="en-US" sz="1200" dirty="0"/>
            </a:br>
            <a:r>
              <a:rPr lang="en-US" altLang="ko-KR" sz="1200" dirty="0" smtClean="0"/>
              <a:t>10</a:t>
            </a:r>
            <a:r>
              <a:rPr lang="ko-KR" altLang="en-US" sz="1200" dirty="0"/>
              <a:t>단계</a:t>
            </a:r>
            <a:r>
              <a:rPr lang="en-US" altLang="ko-KR" sz="1200" dirty="0"/>
              <a:t>: </a:t>
            </a:r>
            <a:r>
              <a:rPr lang="ko-KR" altLang="en-US" sz="1200" dirty="0"/>
              <a:t>브레인 파워 </a:t>
            </a:r>
            <a:r>
              <a:rPr lang="ko-KR" altLang="en-US" sz="1200" dirty="0" err="1"/>
              <a:t>리딩</a:t>
            </a:r>
            <a:r>
              <a:rPr lang="ko-KR" altLang="en-US" sz="1200" dirty="0"/>
              <a:t> 스킬</a:t>
            </a:r>
            <a:br>
              <a:rPr lang="ko-KR" altLang="en-US" sz="1200" dirty="0"/>
            </a:br>
            <a:r>
              <a:rPr lang="en-US" altLang="ko-KR" sz="1200" dirty="0"/>
              <a:t>11</a:t>
            </a:r>
            <a:r>
              <a:rPr lang="ko-KR" altLang="en-US" sz="1200" dirty="0"/>
              <a:t>단계</a:t>
            </a:r>
            <a:r>
              <a:rPr lang="en-US" altLang="ko-KR" sz="1200" dirty="0"/>
              <a:t>: S.O.C. </a:t>
            </a:r>
            <a:r>
              <a:rPr lang="ko-KR" altLang="en-US" sz="1200" dirty="0" err="1"/>
              <a:t>리딩</a:t>
            </a:r>
            <a:r>
              <a:rPr lang="ko-KR" altLang="en-US" sz="1200" dirty="0"/>
              <a:t> 스킬 </a:t>
            </a:r>
            <a:br>
              <a:rPr lang="ko-KR" altLang="en-US" sz="1200" dirty="0"/>
            </a:br>
            <a:r>
              <a:rPr lang="en-US" altLang="ko-KR" sz="1200" dirty="0"/>
              <a:t>12</a:t>
            </a:r>
            <a:r>
              <a:rPr lang="ko-KR" altLang="en-US" sz="1200" dirty="0"/>
              <a:t>단계</a:t>
            </a:r>
            <a:r>
              <a:rPr lang="en-US" altLang="ko-KR" sz="1200" dirty="0"/>
              <a:t>: SUN 3.5.7 </a:t>
            </a:r>
            <a:r>
              <a:rPr lang="ko-KR" altLang="en-US" sz="1200" dirty="0" err="1"/>
              <a:t>리딩</a:t>
            </a:r>
            <a:r>
              <a:rPr lang="ko-KR" altLang="en-US" sz="1200" dirty="0"/>
              <a:t> 스킬 </a:t>
            </a:r>
            <a:br>
              <a:rPr lang="ko-KR" altLang="en-US" sz="1200" dirty="0"/>
            </a:br>
            <a:r>
              <a:rPr lang="en-US" altLang="ko-KR" sz="1200" dirty="0" smtClean="0"/>
              <a:t>13</a:t>
            </a:r>
            <a:r>
              <a:rPr lang="ko-KR" altLang="en-US" sz="1200" dirty="0"/>
              <a:t>단계</a:t>
            </a:r>
            <a:r>
              <a:rPr lang="en-US" altLang="ko-KR" sz="1200" dirty="0"/>
              <a:t>: </a:t>
            </a:r>
            <a:r>
              <a:rPr lang="ko-KR" altLang="en-US" sz="1200" dirty="0" err="1"/>
              <a:t>일독십행</a:t>
            </a:r>
            <a:r>
              <a:rPr lang="ko-KR" altLang="en-US" sz="1200" dirty="0"/>
              <a:t> </a:t>
            </a:r>
            <a:r>
              <a:rPr lang="ko-KR" altLang="en-US" sz="1200" dirty="0" err="1"/>
              <a:t>리딩</a:t>
            </a:r>
            <a:r>
              <a:rPr lang="ko-KR" altLang="en-US" sz="1200" dirty="0"/>
              <a:t> 스킬 </a:t>
            </a:r>
            <a:br>
              <a:rPr lang="ko-KR" altLang="en-US" sz="1200" dirty="0"/>
            </a:br>
            <a:r>
              <a:rPr lang="en-US" altLang="ko-KR" sz="1200" dirty="0"/>
              <a:t>14</a:t>
            </a:r>
            <a:r>
              <a:rPr lang="ko-KR" altLang="en-US" sz="1200" dirty="0"/>
              <a:t>단계</a:t>
            </a:r>
            <a:r>
              <a:rPr lang="en-US" altLang="ko-KR" sz="1200" dirty="0"/>
              <a:t>: </a:t>
            </a:r>
            <a:r>
              <a:rPr lang="ko-KR" altLang="en-US" sz="1200" dirty="0"/>
              <a:t>대칭 </a:t>
            </a:r>
            <a:r>
              <a:rPr lang="ko-KR" altLang="en-US" sz="1200" dirty="0" err="1"/>
              <a:t>리딩</a:t>
            </a:r>
            <a:r>
              <a:rPr lang="ko-KR" altLang="en-US" sz="1200" dirty="0"/>
              <a:t> 스킬 </a:t>
            </a:r>
            <a:br>
              <a:rPr lang="ko-KR" altLang="en-US" sz="1200" dirty="0"/>
            </a:br>
            <a:r>
              <a:rPr lang="en-US" altLang="ko-KR" sz="1200" dirty="0"/>
              <a:t>15</a:t>
            </a:r>
            <a:r>
              <a:rPr lang="ko-KR" altLang="en-US" sz="1200" dirty="0"/>
              <a:t>단계</a:t>
            </a:r>
            <a:r>
              <a:rPr lang="en-US" altLang="ko-KR" sz="1200" dirty="0"/>
              <a:t>: </a:t>
            </a:r>
            <a:r>
              <a:rPr lang="ko-KR" altLang="en-US" sz="1200" dirty="0" err="1"/>
              <a:t>초공간</a:t>
            </a:r>
            <a:r>
              <a:rPr lang="ko-KR" altLang="en-US" sz="1200" dirty="0"/>
              <a:t> 사이클 </a:t>
            </a:r>
            <a:r>
              <a:rPr lang="ko-KR" altLang="en-US" sz="1200" dirty="0" err="1"/>
              <a:t>리딩</a:t>
            </a:r>
            <a:r>
              <a:rPr lang="ko-KR" altLang="en-US" sz="1200" dirty="0"/>
              <a:t> 스킬 </a:t>
            </a:r>
            <a:br>
              <a:rPr lang="ko-KR" altLang="en-US" sz="1200" dirty="0"/>
            </a:br>
            <a:endParaRPr lang="en-US" altLang="ko-KR" sz="1200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5076056" y="2060848"/>
            <a:ext cx="475252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/>
            <a:r>
              <a:rPr lang="en-US" altLang="ko-KR" sz="1400" b="1" dirty="0" smtClean="0"/>
              <a:t>PART07 </a:t>
            </a:r>
            <a:r>
              <a:rPr lang="ko-KR" altLang="en-US" sz="1400" b="1" dirty="0" err="1" smtClean="0"/>
              <a:t>퀀텀</a:t>
            </a:r>
            <a:r>
              <a:rPr lang="ko-KR" altLang="en-US" sz="1400" b="1" dirty="0" smtClean="0"/>
              <a:t> </a:t>
            </a:r>
            <a:r>
              <a:rPr lang="ko-KR" altLang="en-US" sz="1400" b="1" dirty="0" err="1" smtClean="0"/>
              <a:t>리딩</a:t>
            </a:r>
            <a:r>
              <a:rPr lang="ko-KR" altLang="en-US" sz="1400" b="1" dirty="0" smtClean="0"/>
              <a:t> 마스터 시스템 </a:t>
            </a:r>
            <a:r>
              <a:rPr lang="en-US" altLang="ko-KR" sz="1400" b="1" dirty="0" smtClean="0"/>
              <a:t>Q.R.M.S</a:t>
            </a:r>
            <a:r>
              <a:rPr lang="ko-KR" altLang="en-US" sz="1400" dirty="0"/>
              <a:t/>
            </a:r>
            <a:br>
              <a:rPr lang="ko-KR" altLang="en-US" sz="1400" dirty="0"/>
            </a:br>
            <a:r>
              <a:rPr lang="en-US" altLang="ko-KR" sz="1400" dirty="0" smtClean="0"/>
              <a:t>- </a:t>
            </a:r>
            <a:r>
              <a:rPr lang="en-US" altLang="ko-KR" sz="1400" dirty="0"/>
              <a:t>Q.R.M.S. </a:t>
            </a:r>
            <a:r>
              <a:rPr lang="ko-KR" altLang="en-US" sz="1400" dirty="0"/>
              <a:t>독서법이 가장 필요한 사람</a:t>
            </a:r>
            <a:br>
              <a:rPr lang="ko-KR" altLang="en-US" sz="1400" dirty="0"/>
            </a:br>
            <a:r>
              <a:rPr lang="en-US" altLang="ko-KR" sz="1400" dirty="0"/>
              <a:t>- Q.R.M.S.</a:t>
            </a:r>
            <a:r>
              <a:rPr lang="ko-KR" altLang="en-US" sz="1400" dirty="0"/>
              <a:t>와 독서 </a:t>
            </a:r>
            <a:r>
              <a:rPr lang="ko-KR" altLang="en-US" sz="1400" dirty="0" err="1"/>
              <a:t>스킬의</a:t>
            </a:r>
            <a:r>
              <a:rPr lang="ko-KR" altLang="en-US" sz="1400" dirty="0"/>
              <a:t> 차이점</a:t>
            </a:r>
            <a:br>
              <a:rPr lang="ko-KR" altLang="en-US" sz="1400" dirty="0"/>
            </a:br>
            <a:r>
              <a:rPr lang="en-US" altLang="ko-KR" sz="1400" dirty="0"/>
              <a:t>- </a:t>
            </a:r>
            <a:r>
              <a:rPr lang="ko-KR" altLang="en-US" sz="1400" dirty="0"/>
              <a:t>가장 효과적인 브레인피트니스 방법</a:t>
            </a:r>
            <a:r>
              <a:rPr lang="en-US" altLang="ko-KR" sz="1400" dirty="0"/>
              <a:t>, Q.R.M.S.</a:t>
            </a:r>
            <a:br>
              <a:rPr lang="en-US" altLang="ko-KR" sz="1400" dirty="0"/>
            </a:br>
            <a:r>
              <a:rPr lang="en-US" altLang="ko-KR" sz="1400" dirty="0"/>
              <a:t>- Q.R.M.S.</a:t>
            </a:r>
            <a:r>
              <a:rPr lang="ko-KR" altLang="en-US" sz="1400" dirty="0"/>
              <a:t>의 열 가지 장점</a:t>
            </a:r>
            <a:br>
              <a:rPr lang="ko-KR" altLang="en-US" sz="1400" dirty="0"/>
            </a:br>
            <a:r>
              <a:rPr lang="en-US" altLang="ko-KR" sz="1400" dirty="0"/>
              <a:t>- Q.R.M.S. </a:t>
            </a:r>
            <a:r>
              <a:rPr lang="ko-KR" altLang="en-US" sz="1400" dirty="0"/>
              <a:t>입문 코스 </a:t>
            </a:r>
            <a:r>
              <a:rPr lang="en-US" altLang="ko-KR" sz="1400" dirty="0"/>
              <a:t>4</a:t>
            </a:r>
            <a:r>
              <a:rPr lang="ko-KR" altLang="en-US" sz="1400" dirty="0"/>
              <a:t>단계</a:t>
            </a:r>
            <a:br>
              <a:rPr lang="ko-KR" altLang="en-US" sz="1400" dirty="0"/>
            </a:br>
            <a:r>
              <a:rPr lang="en-US" altLang="ko-KR" sz="1400" dirty="0"/>
              <a:t>- Q.R.M.S. </a:t>
            </a:r>
            <a:r>
              <a:rPr lang="ko-KR" altLang="en-US" sz="1400" dirty="0"/>
              <a:t>초급 코스 </a:t>
            </a:r>
            <a:r>
              <a:rPr lang="en-US" altLang="ko-KR" sz="1400" dirty="0"/>
              <a:t>5</a:t>
            </a:r>
            <a:r>
              <a:rPr lang="ko-KR" altLang="en-US" sz="1400" dirty="0"/>
              <a:t>단계</a:t>
            </a:r>
            <a:br>
              <a:rPr lang="ko-KR" altLang="en-US" sz="1400" dirty="0"/>
            </a:br>
            <a:r>
              <a:rPr lang="en-US" altLang="ko-KR" sz="1400" dirty="0"/>
              <a:t>- Q.R.M.S. </a:t>
            </a:r>
            <a:r>
              <a:rPr lang="ko-KR" altLang="en-US" sz="1400" dirty="0"/>
              <a:t>중급 코스 </a:t>
            </a:r>
            <a:r>
              <a:rPr lang="en-US" altLang="ko-KR" sz="1400" dirty="0"/>
              <a:t>7</a:t>
            </a:r>
            <a:r>
              <a:rPr lang="ko-KR" altLang="en-US" sz="1400" dirty="0"/>
              <a:t>단계</a:t>
            </a:r>
            <a:br>
              <a:rPr lang="ko-KR" altLang="en-US" sz="1400" dirty="0"/>
            </a:br>
            <a:r>
              <a:rPr lang="en-US" altLang="ko-KR" sz="1400" dirty="0"/>
              <a:t>- Q.R.M.S. </a:t>
            </a:r>
            <a:r>
              <a:rPr lang="ko-KR" altLang="en-US" sz="1400" dirty="0"/>
              <a:t>고급 코스 </a:t>
            </a:r>
            <a:r>
              <a:rPr lang="en-US" altLang="ko-KR" sz="1400" dirty="0"/>
              <a:t>9</a:t>
            </a:r>
            <a:r>
              <a:rPr lang="ko-KR" altLang="en-US" sz="1400" dirty="0"/>
              <a:t>단계 </a:t>
            </a:r>
            <a:br>
              <a:rPr lang="ko-KR" altLang="en-US" sz="1400" dirty="0"/>
            </a:br>
            <a:r>
              <a:rPr lang="en-US" altLang="ko-KR" sz="1400" dirty="0"/>
              <a:t>- Q.R.M.S. </a:t>
            </a:r>
            <a:r>
              <a:rPr lang="ko-KR" altLang="en-US" sz="1400" dirty="0"/>
              <a:t>독서 천재 코스 </a:t>
            </a:r>
            <a:r>
              <a:rPr lang="en-US" altLang="ko-KR" sz="1400" dirty="0"/>
              <a:t>11</a:t>
            </a:r>
            <a:r>
              <a:rPr lang="ko-KR" altLang="en-US" sz="1400" dirty="0"/>
              <a:t>단계</a:t>
            </a:r>
            <a:endParaRPr lang="en-US" altLang="ko-KR" sz="1400" dirty="0" smtClean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272123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85598635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latinLnBrk="0"/>
            <a:endParaRPr lang="en-US" altLang="ko-KR" sz="1600" dirty="0" smtClean="0"/>
          </a:p>
          <a:p>
            <a:pPr latinLnBrk="0"/>
            <a:r>
              <a:rPr lang="ko-KR" altLang="en-US" sz="1600" dirty="0" smtClean="0"/>
              <a:t>전자공학도였고 </a:t>
            </a:r>
            <a:r>
              <a:rPr lang="en-US" altLang="ko-KR" sz="1600" dirty="0" smtClean="0"/>
              <a:t>10</a:t>
            </a:r>
            <a:r>
              <a:rPr lang="ko-KR" altLang="en-US" sz="1600" dirty="0" smtClean="0"/>
              <a:t>년 이상 평범하게 직장생활만 했던 나 같은 </a:t>
            </a:r>
            <a:r>
              <a:rPr lang="ko-KR" altLang="en-US" sz="1600" dirty="0"/>
              <a:t>사</a:t>
            </a:r>
            <a:r>
              <a:rPr lang="ko-KR" altLang="en-US" sz="1600" dirty="0" smtClean="0"/>
              <a:t>람을 단번에 베스트셀러 작가로 하루에 세 번이나 강의를 하는 강사로 대학교 총장까지도 찾아와서 배우는 책 쓰기 코치로 바꾸어 준 것이 바로 독서였다</a:t>
            </a:r>
            <a:r>
              <a:rPr lang="en-US" altLang="ko-KR" sz="1600" dirty="0" smtClean="0"/>
              <a:t>.</a:t>
            </a:r>
          </a:p>
          <a:p>
            <a:pPr latinLnBrk="0"/>
            <a:endParaRPr lang="en-US" altLang="ko-KR" sz="1600" dirty="0" smtClean="0"/>
          </a:p>
          <a:p>
            <a:pPr latinLnBrk="0"/>
            <a:r>
              <a:rPr lang="ko-KR" altLang="en-US" sz="1600" dirty="0" smtClean="0"/>
              <a:t>독서고수가 되면 당신에게 나타날 변화 </a:t>
            </a:r>
            <a:r>
              <a:rPr lang="en-US" altLang="ko-KR" sz="1600" dirty="0" smtClean="0"/>
              <a:t> </a:t>
            </a:r>
          </a:p>
          <a:p>
            <a:pPr lvl="1" latinLnBrk="0">
              <a:buFont typeface="+mj-lt"/>
              <a:buAutoNum type="arabicPeriod"/>
            </a:pPr>
            <a:r>
              <a:rPr lang="ko-KR" altLang="en-US" sz="1600" b="1" dirty="0" smtClean="0"/>
              <a:t>인생이 달라진다</a:t>
            </a:r>
            <a:endParaRPr lang="en-US" altLang="ko-KR" sz="1600" b="1" dirty="0" smtClean="0"/>
          </a:p>
          <a:p>
            <a:pPr lvl="1" latinLnBrk="0">
              <a:buFont typeface="+mj-lt"/>
              <a:buAutoNum type="arabicPeriod"/>
            </a:pPr>
            <a:r>
              <a:rPr lang="ko-KR" altLang="en-US" sz="1600" dirty="0" smtClean="0"/>
              <a:t>더는 평범한 직장인에 머물 수 없게 된다</a:t>
            </a:r>
            <a:endParaRPr lang="en-US" altLang="ko-KR" sz="1600" dirty="0" smtClean="0"/>
          </a:p>
          <a:p>
            <a:pPr lvl="1" latinLnBrk="0">
              <a:buFont typeface="+mj-lt"/>
              <a:buAutoNum type="arabicPeriod"/>
            </a:pPr>
            <a:r>
              <a:rPr lang="ko-KR" altLang="en-US" sz="1600" dirty="0" smtClean="0"/>
              <a:t>비범한 강사나 </a:t>
            </a:r>
            <a:r>
              <a:rPr lang="en-US" altLang="ko-KR" sz="1600" dirty="0" smtClean="0"/>
              <a:t>1</a:t>
            </a:r>
            <a:r>
              <a:rPr lang="ko-KR" altLang="en-US" sz="1600" dirty="0" smtClean="0"/>
              <a:t>인 기업가로 살아가게 된다</a:t>
            </a:r>
            <a:endParaRPr lang="en-US" altLang="ko-KR" sz="1600" dirty="0" smtClean="0"/>
          </a:p>
          <a:p>
            <a:pPr lvl="1" latinLnBrk="0">
              <a:buFont typeface="+mj-lt"/>
              <a:buAutoNum type="arabicPeriod"/>
            </a:pPr>
            <a:r>
              <a:rPr lang="ko-KR" altLang="en-US" sz="1600" dirty="0" smtClean="0"/>
              <a:t>작가로 쉽게 변신할 수 있다</a:t>
            </a:r>
            <a:endParaRPr lang="en-US" altLang="ko-KR" sz="1600" dirty="0" smtClean="0"/>
          </a:p>
          <a:p>
            <a:pPr lvl="1" latinLnBrk="0">
              <a:buFont typeface="+mj-lt"/>
              <a:buAutoNum type="arabicPeriod"/>
            </a:pPr>
            <a:r>
              <a:rPr lang="ko-KR" altLang="en-US" sz="1600" dirty="0" smtClean="0"/>
              <a:t>새로운 미래를 스스로 선택해서 만들어 갈 수 있다</a:t>
            </a:r>
            <a:endParaRPr lang="en-US" altLang="ko-KR" sz="1600" dirty="0" smtClean="0"/>
          </a:p>
          <a:p>
            <a:pPr lvl="1" latinLnBrk="0">
              <a:buFont typeface="+mj-lt"/>
              <a:buAutoNum type="arabicPeriod"/>
            </a:pPr>
            <a:r>
              <a:rPr lang="ko-KR" altLang="en-US" sz="1600" dirty="0" smtClean="0"/>
              <a:t>사회적으로 인정받고 존경 받는다</a:t>
            </a:r>
            <a:endParaRPr lang="en-US" altLang="ko-KR" sz="1600" dirty="0" smtClean="0"/>
          </a:p>
          <a:p>
            <a:pPr lvl="1" latinLnBrk="0">
              <a:buFont typeface="+mj-lt"/>
              <a:buAutoNum type="arabicPeriod"/>
            </a:pPr>
            <a:r>
              <a:rPr lang="ko-KR" altLang="en-US" sz="1600" dirty="0" smtClean="0"/>
              <a:t>경제적으로 풍요로워진다</a:t>
            </a:r>
            <a:endParaRPr lang="en-US" altLang="ko-KR" sz="1600" dirty="0" smtClean="0"/>
          </a:p>
          <a:p>
            <a:pPr lvl="1" latinLnBrk="0">
              <a:buFont typeface="+mj-lt"/>
              <a:buAutoNum type="arabicPeriod"/>
            </a:pPr>
            <a:r>
              <a:rPr lang="ko-KR" altLang="en-US" sz="1600" dirty="0" smtClean="0"/>
              <a:t>무엇보다 </a:t>
            </a:r>
            <a:r>
              <a:rPr lang="ko-KR" altLang="en-US" sz="1600" dirty="0" err="1" smtClean="0"/>
              <a:t>찌질한</a:t>
            </a:r>
            <a:r>
              <a:rPr lang="ko-KR" altLang="en-US" sz="1600" dirty="0" smtClean="0"/>
              <a:t> 인생에서 벗어날 수 있다</a:t>
            </a:r>
            <a:r>
              <a:rPr lang="en-US" altLang="ko-KR" sz="1600" dirty="0" smtClean="0"/>
              <a:t>. </a:t>
            </a:r>
          </a:p>
          <a:p>
            <a:endParaRPr lang="en-US" altLang="ko-KR" sz="1600" dirty="0" smtClean="0"/>
          </a:p>
          <a:p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467544" y="260648"/>
            <a:ext cx="8136904" cy="92333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ko-KR" b="1" dirty="0"/>
              <a:t>PART01 </a:t>
            </a:r>
            <a:r>
              <a:rPr lang="ko-KR" altLang="en-US" b="1" dirty="0"/>
              <a:t>당신이 독서를 미친 듯이 해야 하는 단 한가지 </a:t>
            </a:r>
            <a:r>
              <a:rPr lang="ko-KR" altLang="en-US" b="1" dirty="0" smtClean="0"/>
              <a:t>이유</a:t>
            </a:r>
            <a:endParaRPr lang="en-US" altLang="ko-KR" b="1" dirty="0" smtClean="0"/>
          </a:p>
          <a:p>
            <a:r>
              <a:rPr lang="ko-KR" altLang="en-US" dirty="0"/>
              <a:t/>
            </a:r>
            <a:br>
              <a:rPr lang="ko-KR" altLang="en-US" dirty="0"/>
            </a:br>
            <a:r>
              <a:rPr lang="en-US" altLang="ko-KR" sz="1600" dirty="0"/>
              <a:t>- </a:t>
            </a:r>
            <a:r>
              <a:rPr lang="ko-KR" altLang="en-US" sz="1600" dirty="0"/>
              <a:t>인생을 바꾸는 가장 강력한 마법</a:t>
            </a:r>
            <a:r>
              <a:rPr lang="en-US" altLang="ko-KR" sz="1600" dirty="0"/>
              <a:t>, </a:t>
            </a:r>
            <a:r>
              <a:rPr lang="ko-KR" altLang="en-US" sz="1600" dirty="0"/>
              <a:t>독서</a:t>
            </a:r>
          </a:p>
        </p:txBody>
      </p:sp>
      <p:sp>
        <p:nvSpPr>
          <p:cNvPr id="6" name="슬라이드 번호 개체 틀 15"/>
          <p:cNvSpPr txBox="1">
            <a:spLocks/>
          </p:cNvSpPr>
          <p:nvPr/>
        </p:nvSpPr>
        <p:spPr>
          <a:xfrm>
            <a:off x="6372200" y="6381328"/>
            <a:ext cx="24100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algn="r" defTabSz="914400" rtl="0" eaLnBrk="1" latinLnBrk="1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2CEB9E3-907B-4C9E-8669-48B8CFAF986F}" type="slidenum">
              <a:rPr lang="ko-KR" altLang="en-US" sz="1500" smtClean="0">
                <a:solidFill>
                  <a:schemeClr val="tx1"/>
                </a:solidFill>
                <a:latin typeface="+mj-ea"/>
                <a:ea typeface="+mj-ea"/>
              </a:rPr>
              <a:pPr/>
              <a:t>5</a:t>
            </a:fld>
            <a:r>
              <a:rPr lang="ko-KR" altLang="en-US" sz="1500" dirty="0" smtClean="0">
                <a:solidFill>
                  <a:schemeClr val="tx1"/>
                </a:solidFill>
                <a:latin typeface="+mj-ea"/>
                <a:ea typeface="+mj-ea"/>
              </a:rPr>
              <a:t>  </a:t>
            </a:r>
            <a:r>
              <a:rPr lang="en-US" altLang="ko-KR" sz="1500" dirty="0" smtClean="0">
                <a:solidFill>
                  <a:schemeClr val="tx1"/>
                </a:solidFill>
                <a:latin typeface="+mj-ea"/>
                <a:ea typeface="+mj-ea"/>
              </a:rPr>
              <a:t>/ 28     </a:t>
            </a:r>
            <a:endParaRPr lang="ko-KR" altLang="en-US" sz="1500" dirty="0">
              <a:solidFill>
                <a:schemeClr val="tx1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46891882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620689"/>
            <a:ext cx="8229600" cy="3096343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atinLnBrk="0"/>
            <a:endParaRPr lang="en-US" altLang="ko-KR" sz="1600" dirty="0" smtClean="0"/>
          </a:p>
          <a:p>
            <a:pPr latinLnBrk="0"/>
            <a:r>
              <a:rPr lang="ko-KR" altLang="en-US" sz="1600" dirty="0" smtClean="0"/>
              <a:t>눈에 보이지 않는 삶의 의미와 가치보다 돈과 성공에 집착하게 하는 사회에서 과연 우리 자녀들은 삶의 참다운 의미와 가치를 발견하고 잘 살아갈 수 있을까</a:t>
            </a:r>
            <a:r>
              <a:rPr lang="en-US" altLang="ko-KR" sz="1600" dirty="0" smtClean="0"/>
              <a:t>? </a:t>
            </a:r>
          </a:p>
          <a:p>
            <a:pPr latinLnBrk="0"/>
            <a:endParaRPr lang="en-US" altLang="ko-KR" sz="1600" dirty="0"/>
          </a:p>
          <a:p>
            <a:pPr latinLnBrk="0"/>
            <a:r>
              <a:rPr lang="ko-KR" altLang="en-US" sz="1600" dirty="0" smtClean="0"/>
              <a:t>책에 미쳐보자</a:t>
            </a:r>
            <a:r>
              <a:rPr lang="en-US" altLang="ko-KR" sz="1600" dirty="0" smtClean="0"/>
              <a:t>. </a:t>
            </a:r>
            <a:r>
              <a:rPr lang="ko-KR" altLang="en-US" sz="1600" dirty="0" smtClean="0"/>
              <a:t>진짜 애국은 독서고 진짜 자식사랑은 자녀들에게 독서를 강요하는 것이 아니라 당신 스스로 독서에 미치는 것이다</a:t>
            </a:r>
            <a:r>
              <a:rPr lang="en-US" altLang="ko-KR" sz="1600" dirty="0" smtClean="0"/>
              <a:t>. </a:t>
            </a:r>
            <a:r>
              <a:rPr lang="ko-KR" altLang="en-US" sz="1600" dirty="0" smtClean="0"/>
              <a:t>책에 미쳐보자 독서에 미쳐서 당신의 의식이 달라지고 생각이 달라지면 그것이 바로 애국이다</a:t>
            </a:r>
            <a:r>
              <a:rPr lang="en-US" altLang="ko-KR" sz="1600" dirty="0" smtClean="0"/>
              <a:t>. </a:t>
            </a:r>
          </a:p>
          <a:p>
            <a:pPr latinLnBrk="0"/>
            <a:endParaRPr lang="en-US" altLang="ko-KR" sz="1600" dirty="0"/>
          </a:p>
          <a:p>
            <a:pPr latinLnBrk="0"/>
            <a:r>
              <a:rPr lang="ko-KR" altLang="en-US" sz="1600" dirty="0" smtClean="0"/>
              <a:t>녹록하지 않은 인생이 바로 사막 같기 때문에 독서를 우리 자신을 발전시키기 위한 것이 아니라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사막 같은 인생 어딘가에 있을 오아시스를 발견하기 위해서 하는 것이다</a:t>
            </a:r>
            <a:r>
              <a:rPr lang="en-US" altLang="ko-KR" sz="1600" dirty="0" smtClean="0"/>
              <a:t>.  </a:t>
            </a:r>
          </a:p>
          <a:p>
            <a:endParaRPr lang="en-US" altLang="ko-KR" sz="1600" dirty="0" smtClean="0"/>
          </a:p>
          <a:p>
            <a:endParaRPr lang="ko-KR" altLang="en-US" dirty="0"/>
          </a:p>
        </p:txBody>
      </p:sp>
      <p:sp>
        <p:nvSpPr>
          <p:cNvPr id="6" name="슬라이드 번호 개체 틀 15"/>
          <p:cNvSpPr txBox="1">
            <a:spLocks/>
          </p:cNvSpPr>
          <p:nvPr/>
        </p:nvSpPr>
        <p:spPr>
          <a:xfrm>
            <a:off x="6372200" y="6381328"/>
            <a:ext cx="24100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algn="r" defTabSz="914400" rtl="0" eaLnBrk="1" latinLnBrk="1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2CEB9E3-907B-4C9E-8669-48B8CFAF986F}" type="slidenum">
              <a:rPr lang="ko-KR" altLang="en-US" sz="1500" smtClean="0">
                <a:solidFill>
                  <a:schemeClr val="tx1"/>
                </a:solidFill>
                <a:latin typeface="+mj-ea"/>
                <a:ea typeface="+mj-ea"/>
              </a:rPr>
              <a:pPr/>
              <a:t>6</a:t>
            </a:fld>
            <a:r>
              <a:rPr lang="ko-KR" altLang="en-US" sz="1500" dirty="0" smtClean="0">
                <a:solidFill>
                  <a:schemeClr val="tx1"/>
                </a:solidFill>
                <a:latin typeface="+mj-ea"/>
                <a:ea typeface="+mj-ea"/>
              </a:rPr>
              <a:t>  </a:t>
            </a:r>
            <a:r>
              <a:rPr lang="en-US" altLang="ko-KR" sz="1500" dirty="0" smtClean="0">
                <a:solidFill>
                  <a:schemeClr val="tx1"/>
                </a:solidFill>
                <a:latin typeface="+mj-ea"/>
                <a:ea typeface="+mj-ea"/>
              </a:rPr>
              <a:t>/ 28     </a:t>
            </a:r>
            <a:endParaRPr lang="ko-KR" altLang="en-US" sz="1500" dirty="0">
              <a:solidFill>
                <a:schemeClr val="tx1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09354752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84502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atinLnBrk="0"/>
            <a:endParaRPr lang="en-US" altLang="ko-KR" sz="1600" dirty="0" smtClean="0"/>
          </a:p>
          <a:p>
            <a:pPr latinLnBrk="0"/>
            <a:r>
              <a:rPr lang="ko-KR" altLang="en-US" sz="1600" dirty="0" smtClean="0"/>
              <a:t>진정한 독서 천재는 천천히 깊게 읽는 즐거움도 누릴 줄 알고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반대로 빠르고 넓게 읽을 줄도 안다 독서 고수는 책을 읽기만 하는 상태에서 벗어난 한 단계 더 도약한 사람들이다</a:t>
            </a:r>
            <a:r>
              <a:rPr lang="en-US" altLang="ko-KR" sz="1600" dirty="0" smtClean="0"/>
              <a:t>. </a:t>
            </a:r>
            <a:r>
              <a:rPr lang="ko-KR" altLang="en-US" sz="1600" dirty="0" smtClean="0"/>
              <a:t>그들은 모두 세상의 리더가 되었고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선구자가 되었다</a:t>
            </a:r>
            <a:r>
              <a:rPr lang="en-US" altLang="ko-KR" sz="1600" dirty="0" smtClean="0"/>
              <a:t>. </a:t>
            </a:r>
          </a:p>
          <a:p>
            <a:pPr latinLnBrk="0"/>
            <a:endParaRPr lang="en-US" altLang="ko-KR" sz="1600" dirty="0"/>
          </a:p>
          <a:p>
            <a:pPr latinLnBrk="0"/>
            <a:r>
              <a:rPr lang="ko-KR" altLang="en-US" sz="1600" dirty="0" smtClean="0"/>
              <a:t>독서는 결국 거울이며 자신의 반영이다</a:t>
            </a:r>
            <a:r>
              <a:rPr lang="en-US" altLang="ko-KR" sz="1600" dirty="0" smtClean="0"/>
              <a:t>. </a:t>
            </a:r>
            <a:r>
              <a:rPr lang="ko-KR" altLang="en-US" sz="1600" dirty="0" smtClean="0"/>
              <a:t>자신의 수준이 초등학교 수준이면 그 수준으로 받아들일 수 밖에 없다</a:t>
            </a:r>
            <a:r>
              <a:rPr lang="en-US" altLang="ko-KR" sz="1600" dirty="0" smtClean="0"/>
              <a:t>. </a:t>
            </a:r>
            <a:r>
              <a:rPr lang="ko-KR" altLang="en-US" sz="1600" dirty="0" smtClean="0"/>
              <a:t>중간높이 정도의 산에서 보는 세상과 높은 산에서 보는 세상은 분명 다르다</a:t>
            </a:r>
            <a:endParaRPr lang="en-US" altLang="ko-KR" sz="1600" dirty="0" smtClean="0"/>
          </a:p>
          <a:p>
            <a:pPr latinLnBrk="0"/>
            <a:endParaRPr lang="en-US" altLang="ko-KR" sz="1600" dirty="0"/>
          </a:p>
          <a:p>
            <a:pPr latinLnBrk="0"/>
            <a:r>
              <a:rPr lang="ko-KR" altLang="en-US" sz="1600" dirty="0" smtClean="0"/>
              <a:t>많은 것을 바꾸고 싶은 사람이라면 많은 것을 받아들여야 한다</a:t>
            </a:r>
            <a:r>
              <a:rPr lang="en-US" altLang="ko-KR" sz="1600" dirty="0" smtClean="0"/>
              <a:t>. </a:t>
            </a:r>
            <a:r>
              <a:rPr lang="ko-KR" altLang="en-US" sz="1600" dirty="0" smtClean="0"/>
              <a:t>큰 성공을 하고 싶다면 많은 도전을 해야 한다</a:t>
            </a:r>
            <a:r>
              <a:rPr lang="en-US" altLang="ko-KR" sz="1600" dirty="0" smtClean="0"/>
              <a:t>. </a:t>
            </a:r>
            <a:r>
              <a:rPr lang="ko-KR" altLang="en-US" sz="1600" dirty="0" smtClean="0"/>
              <a:t>독서를 통해 거대한 생각의 바다를 경험하고 싶다면 많은 책을 읽어야 한다</a:t>
            </a:r>
            <a:r>
              <a:rPr lang="en-US" altLang="ko-KR" sz="1600" dirty="0" smtClean="0"/>
              <a:t>. </a:t>
            </a:r>
            <a:r>
              <a:rPr lang="ko-KR" altLang="en-US" sz="1600" dirty="0" smtClean="0"/>
              <a:t>결국 양이 질을 낳는다</a:t>
            </a:r>
            <a:r>
              <a:rPr lang="en-US" altLang="ko-KR" sz="1600" dirty="0" smtClean="0"/>
              <a:t>. </a:t>
            </a:r>
            <a:r>
              <a:rPr lang="ko-KR" altLang="en-US" sz="1600" dirty="0" smtClean="0"/>
              <a:t>지금은 지식 폭발의 시대다</a:t>
            </a:r>
            <a:r>
              <a:rPr lang="en-US" altLang="ko-KR" sz="1600" dirty="0" smtClean="0"/>
              <a:t>. </a:t>
            </a:r>
            <a:r>
              <a:rPr lang="ko-KR" altLang="en-US" sz="1600" dirty="0" smtClean="0"/>
              <a:t>최근 몇 년 사이에 만들어진 지식이 이전보다 몇 배 더 많다</a:t>
            </a:r>
            <a:r>
              <a:rPr lang="en-US" altLang="ko-KR" sz="1600" dirty="0" smtClean="0"/>
              <a:t>. </a:t>
            </a:r>
            <a:r>
              <a:rPr lang="ko-KR" altLang="en-US" sz="1600" dirty="0" smtClean="0"/>
              <a:t>그래서 이 시대는 다독이 정답인 것이다</a:t>
            </a:r>
            <a:r>
              <a:rPr lang="en-US" altLang="ko-KR" sz="1600" dirty="0" smtClean="0"/>
              <a:t>.  </a:t>
            </a:r>
          </a:p>
          <a:p>
            <a:pPr latinLnBrk="0">
              <a:buNone/>
            </a:pPr>
            <a:endParaRPr lang="en-US" altLang="ko-KR" sz="1600" dirty="0" smtClean="0"/>
          </a:p>
          <a:p>
            <a:pPr latinLnBrk="0"/>
            <a:endParaRPr lang="en-US" altLang="ko-KR" sz="1600" dirty="0"/>
          </a:p>
          <a:p>
            <a:pPr latinLnBrk="0"/>
            <a:endParaRPr lang="en-US" altLang="ko-KR" sz="1600" dirty="0" smtClean="0"/>
          </a:p>
          <a:p>
            <a:endParaRPr lang="en-US" altLang="ko-KR" sz="1600" dirty="0" smtClean="0"/>
          </a:p>
          <a:p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467544" y="260648"/>
            <a:ext cx="8136904" cy="92333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ko-KR" b="1" dirty="0"/>
              <a:t>PART01 </a:t>
            </a:r>
            <a:r>
              <a:rPr lang="ko-KR" altLang="en-US" b="1" dirty="0"/>
              <a:t>당신이 독서를 미친 듯이 해야 하는 단 한가지 </a:t>
            </a:r>
            <a:r>
              <a:rPr lang="ko-KR" altLang="en-US" b="1" dirty="0" smtClean="0"/>
              <a:t>이유</a:t>
            </a:r>
            <a:endParaRPr lang="en-US" altLang="ko-KR" b="1" dirty="0" smtClean="0"/>
          </a:p>
          <a:p>
            <a:r>
              <a:rPr lang="ko-KR" altLang="en-US" dirty="0"/>
              <a:t/>
            </a:r>
            <a:br>
              <a:rPr lang="ko-KR" altLang="en-US" dirty="0"/>
            </a:br>
            <a:r>
              <a:rPr lang="en-US" altLang="ko-KR" sz="1600" dirty="0"/>
              <a:t>- </a:t>
            </a:r>
            <a:r>
              <a:rPr lang="ko-KR" altLang="en-US" sz="1600" dirty="0" smtClean="0"/>
              <a:t>독서천재란 어떤 사람들일까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독서는 자기 반영이다</a:t>
            </a:r>
            <a:r>
              <a:rPr lang="en-US" altLang="ko-KR" sz="1600" dirty="0" smtClean="0"/>
              <a:t>. </a:t>
            </a:r>
            <a:r>
              <a:rPr lang="ko-KR" altLang="en-US" sz="1600" dirty="0" smtClean="0"/>
              <a:t>책을 </a:t>
            </a:r>
            <a:r>
              <a:rPr lang="en-US" altLang="ko-KR" sz="1600" dirty="0" smtClean="0"/>
              <a:t>‘</a:t>
            </a:r>
            <a:r>
              <a:rPr lang="ko-KR" altLang="en-US" sz="1600" dirty="0" smtClean="0"/>
              <a:t>많이</a:t>
            </a:r>
            <a:r>
              <a:rPr lang="en-US" altLang="ko-KR" sz="1600" dirty="0" smtClean="0"/>
              <a:t>’ </a:t>
            </a:r>
            <a:r>
              <a:rPr lang="ko-KR" altLang="en-US" sz="1600" dirty="0" smtClean="0"/>
              <a:t>읽어야 하는 이</a:t>
            </a:r>
            <a:r>
              <a:rPr lang="ko-KR" altLang="en-US" sz="1600" dirty="0"/>
              <a:t>유</a:t>
            </a:r>
          </a:p>
        </p:txBody>
      </p:sp>
      <p:sp>
        <p:nvSpPr>
          <p:cNvPr id="6" name="슬라이드 번호 개체 틀 15"/>
          <p:cNvSpPr txBox="1">
            <a:spLocks/>
          </p:cNvSpPr>
          <p:nvPr/>
        </p:nvSpPr>
        <p:spPr>
          <a:xfrm>
            <a:off x="6372200" y="6381328"/>
            <a:ext cx="24100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algn="r" defTabSz="914400" rtl="0" eaLnBrk="1" latinLnBrk="1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2CEB9E3-907B-4C9E-8669-48B8CFAF986F}" type="slidenum">
              <a:rPr lang="ko-KR" altLang="en-US" sz="1500" smtClean="0">
                <a:solidFill>
                  <a:schemeClr val="tx1"/>
                </a:solidFill>
                <a:latin typeface="+mj-ea"/>
                <a:ea typeface="+mj-ea"/>
              </a:rPr>
              <a:pPr/>
              <a:t>7</a:t>
            </a:fld>
            <a:r>
              <a:rPr lang="ko-KR" altLang="en-US" sz="1500" dirty="0" smtClean="0">
                <a:solidFill>
                  <a:schemeClr val="tx1"/>
                </a:solidFill>
                <a:latin typeface="+mj-ea"/>
                <a:ea typeface="+mj-ea"/>
              </a:rPr>
              <a:t>  </a:t>
            </a:r>
            <a:r>
              <a:rPr lang="en-US" altLang="ko-KR" sz="1500" dirty="0" smtClean="0">
                <a:solidFill>
                  <a:schemeClr val="tx1"/>
                </a:solidFill>
                <a:latin typeface="+mj-ea"/>
                <a:ea typeface="+mj-ea"/>
              </a:rPr>
              <a:t>/ 28     </a:t>
            </a:r>
            <a:endParaRPr lang="ko-KR" altLang="en-US" sz="1500" dirty="0">
              <a:solidFill>
                <a:schemeClr val="tx1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60524191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620689"/>
            <a:ext cx="8229600" cy="4320479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atinLnBrk="0"/>
            <a:endParaRPr lang="en-US" altLang="ko-KR" sz="1600" dirty="0" smtClean="0"/>
          </a:p>
          <a:p>
            <a:pPr latinLnBrk="0"/>
            <a:r>
              <a:rPr lang="ko-KR" altLang="en-US" sz="1600" dirty="0" smtClean="0"/>
              <a:t>임계점의 독서량이 내게는 </a:t>
            </a:r>
            <a:r>
              <a:rPr lang="en-US" altLang="ko-KR" sz="1600" dirty="0" smtClean="0"/>
              <a:t>5,000</a:t>
            </a:r>
            <a:r>
              <a:rPr lang="ko-KR" altLang="en-US" sz="1600" dirty="0" smtClean="0"/>
              <a:t>권이었다</a:t>
            </a:r>
            <a:r>
              <a:rPr lang="en-US" altLang="ko-KR" sz="1600" dirty="0" smtClean="0"/>
              <a:t>. </a:t>
            </a:r>
            <a:r>
              <a:rPr lang="ko-KR" altLang="en-US" sz="1600" dirty="0" smtClean="0"/>
              <a:t>그 후에는 그냥 달라지는 정도가 아니라 천지개벽에 가까울 만큼 나 자신에게 엄청난 변화가 일어났다</a:t>
            </a:r>
            <a:r>
              <a:rPr lang="en-US" altLang="ko-KR" sz="1600" dirty="0" smtClean="0"/>
              <a:t>.  </a:t>
            </a:r>
            <a:r>
              <a:rPr lang="ko-KR" altLang="en-US" sz="1600" dirty="0" smtClean="0"/>
              <a:t>그 변화의 핵심은 한마디로 표현하면 </a:t>
            </a:r>
            <a:r>
              <a:rPr lang="en-US" altLang="ko-KR" sz="1600" dirty="0" smtClean="0"/>
              <a:t>“</a:t>
            </a:r>
            <a:r>
              <a:rPr lang="ko-KR" altLang="en-US" sz="1600" dirty="0" smtClean="0"/>
              <a:t>독서는 </a:t>
            </a:r>
            <a:r>
              <a:rPr lang="ko-KR" altLang="en-US" sz="1600" dirty="0"/>
              <a:t>축적이 아니라 </a:t>
            </a:r>
            <a:r>
              <a:rPr lang="ko-KR" altLang="en-US" sz="1600" dirty="0" smtClean="0"/>
              <a:t>비움이다</a:t>
            </a:r>
            <a:r>
              <a:rPr lang="en-US" altLang="ko-KR" sz="1600" dirty="0" smtClean="0"/>
              <a:t>.” </a:t>
            </a:r>
            <a:r>
              <a:rPr lang="ko-KR" altLang="en-US" sz="1600" dirty="0" smtClean="0"/>
              <a:t>이다</a:t>
            </a:r>
            <a:r>
              <a:rPr lang="en-US" altLang="ko-KR" sz="1600" dirty="0" smtClean="0"/>
              <a:t>.</a:t>
            </a:r>
          </a:p>
          <a:p>
            <a:pPr latinLnBrk="0"/>
            <a:endParaRPr lang="en-US" altLang="ko-KR" sz="1600" dirty="0"/>
          </a:p>
          <a:p>
            <a:pPr latinLnBrk="0"/>
            <a:r>
              <a:rPr lang="en-US" altLang="ko-KR" sz="1600" dirty="0"/>
              <a:t>3000</a:t>
            </a:r>
            <a:r>
              <a:rPr lang="ko-KR" altLang="en-US" sz="1600" dirty="0"/>
              <a:t>권 읽었을 때는 세상의 모든 것을 알았다는 양</a:t>
            </a:r>
            <a:r>
              <a:rPr lang="en-US" altLang="ko-KR" sz="1600" dirty="0"/>
              <a:t>, </a:t>
            </a:r>
            <a:r>
              <a:rPr lang="ko-KR" altLang="en-US" sz="1600" dirty="0" smtClean="0"/>
              <a:t>잘난 체도 </a:t>
            </a:r>
            <a:r>
              <a:rPr lang="ko-KR" altLang="en-US" sz="1600" dirty="0"/>
              <a:t>하고 아는 지식을 말하고 싶어서 견딜 수가 없었다</a:t>
            </a:r>
            <a:r>
              <a:rPr lang="en-US" altLang="ko-KR" sz="1600" dirty="0"/>
              <a:t>. </a:t>
            </a:r>
            <a:r>
              <a:rPr lang="ko-KR" altLang="en-US" sz="1600" dirty="0" smtClean="0"/>
              <a:t>그러나 </a:t>
            </a:r>
            <a:r>
              <a:rPr lang="en-US" altLang="ko-KR" sz="1600" dirty="0" smtClean="0"/>
              <a:t>5,000</a:t>
            </a:r>
            <a:r>
              <a:rPr lang="ko-KR" altLang="en-US" sz="1600" dirty="0" smtClean="0"/>
              <a:t>권을 돌파하자 내가 알고 있는 모든 지식과 정보들이 뜬구름처럼 신뢰할 수 없는 가벼운 것들이라는 것을 알게 되었다</a:t>
            </a:r>
            <a:r>
              <a:rPr lang="en-US" altLang="ko-KR" sz="1600" dirty="0" smtClean="0"/>
              <a:t>. </a:t>
            </a:r>
            <a:r>
              <a:rPr lang="ko-KR" altLang="en-US" sz="1600" dirty="0" smtClean="0"/>
              <a:t>결국 지혜에 눈 뜨는 시기를 맞이한 것이다</a:t>
            </a:r>
            <a:r>
              <a:rPr lang="en-US" altLang="ko-KR" sz="1600" dirty="0" smtClean="0"/>
              <a:t>. </a:t>
            </a:r>
            <a:r>
              <a:rPr lang="ko-KR" altLang="en-US" sz="1600" dirty="0" smtClean="0"/>
              <a:t>독서를 많이 할수록 지식의 양보다는 사고의 질이 향상된다는 것도 이 때 깨달았다</a:t>
            </a:r>
            <a:r>
              <a:rPr lang="en-US" altLang="ko-KR" sz="1600" dirty="0" smtClean="0"/>
              <a:t>. </a:t>
            </a:r>
          </a:p>
          <a:p>
            <a:pPr latinLnBrk="0"/>
            <a:endParaRPr lang="en-US" altLang="ko-KR" sz="1600" dirty="0"/>
          </a:p>
          <a:p>
            <a:pPr latinLnBrk="0"/>
            <a:r>
              <a:rPr lang="ko-KR" altLang="en-US" sz="1600" dirty="0" smtClean="0"/>
              <a:t>결국 참된 독서를 하게 되면 양이 아니라 질로 양질전환의 법칙이 그대로 전환된다는 것을 알게 되었다</a:t>
            </a:r>
            <a:r>
              <a:rPr lang="en-US" altLang="ko-KR" sz="1600" dirty="0" smtClean="0"/>
              <a:t>. </a:t>
            </a:r>
          </a:p>
          <a:p>
            <a:pPr latinLnBrk="0"/>
            <a:endParaRPr lang="en-US" altLang="ko-KR" sz="1600" dirty="0"/>
          </a:p>
          <a:p>
            <a:pPr latinLnBrk="0"/>
            <a:endParaRPr lang="ko-KR" altLang="en-US" sz="1600" dirty="0"/>
          </a:p>
          <a:p>
            <a:pPr latinLnBrk="0"/>
            <a:endParaRPr lang="en-US" altLang="ko-KR" sz="1600" dirty="0" smtClean="0"/>
          </a:p>
          <a:p>
            <a:endParaRPr lang="ko-KR" altLang="en-US" dirty="0"/>
          </a:p>
        </p:txBody>
      </p:sp>
      <p:sp>
        <p:nvSpPr>
          <p:cNvPr id="6" name="슬라이드 번호 개체 틀 15"/>
          <p:cNvSpPr txBox="1">
            <a:spLocks/>
          </p:cNvSpPr>
          <p:nvPr/>
        </p:nvSpPr>
        <p:spPr>
          <a:xfrm>
            <a:off x="6372200" y="6381328"/>
            <a:ext cx="24100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algn="r" defTabSz="914400" rtl="0" eaLnBrk="1" latinLnBrk="1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2CEB9E3-907B-4C9E-8669-48B8CFAF986F}" type="slidenum">
              <a:rPr lang="ko-KR" altLang="en-US" sz="1500" smtClean="0">
                <a:solidFill>
                  <a:schemeClr val="tx1"/>
                </a:solidFill>
                <a:latin typeface="+mj-ea"/>
                <a:ea typeface="+mj-ea"/>
              </a:rPr>
              <a:pPr/>
              <a:t>8</a:t>
            </a:fld>
            <a:r>
              <a:rPr lang="ko-KR" altLang="en-US" sz="1500" dirty="0" smtClean="0">
                <a:solidFill>
                  <a:schemeClr val="tx1"/>
                </a:solidFill>
                <a:latin typeface="+mj-ea"/>
                <a:ea typeface="+mj-ea"/>
              </a:rPr>
              <a:t>  </a:t>
            </a:r>
            <a:r>
              <a:rPr lang="en-US" altLang="ko-KR" sz="1500" dirty="0" smtClean="0">
                <a:solidFill>
                  <a:schemeClr val="tx1"/>
                </a:solidFill>
                <a:latin typeface="+mj-ea"/>
                <a:ea typeface="+mj-ea"/>
              </a:rPr>
              <a:t>/ 28     </a:t>
            </a:r>
            <a:endParaRPr lang="ko-KR" altLang="en-US" sz="1500" dirty="0">
              <a:solidFill>
                <a:schemeClr val="tx1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420930539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196951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atinLnBrk="0"/>
            <a:endParaRPr lang="en-US" altLang="ko-KR" sz="1600" dirty="0" smtClean="0"/>
          </a:p>
          <a:p>
            <a:pPr latinLnBrk="0"/>
            <a:r>
              <a:rPr lang="ko-KR" altLang="en-US" sz="1600" dirty="0" smtClean="0"/>
              <a:t>독서의 본질은 보는 것이 아니다</a:t>
            </a:r>
            <a:r>
              <a:rPr lang="en-US" altLang="ko-KR" sz="1600" dirty="0" smtClean="0"/>
              <a:t>. </a:t>
            </a:r>
            <a:r>
              <a:rPr lang="ko-KR" altLang="en-US" sz="1600" dirty="0" smtClean="0"/>
              <a:t>텍스트와 눈은 보조도구일 뿐이다</a:t>
            </a:r>
            <a:r>
              <a:rPr lang="en-US" altLang="ko-KR" sz="1600" dirty="0" smtClean="0"/>
              <a:t>. </a:t>
            </a:r>
            <a:r>
              <a:rPr lang="ko-KR" altLang="en-US" sz="1600" dirty="0" smtClean="0"/>
              <a:t>독서의 주인공은 바로 뇌다</a:t>
            </a:r>
            <a:r>
              <a:rPr lang="en-US" altLang="ko-KR" sz="1600" dirty="0" smtClean="0"/>
              <a:t>. </a:t>
            </a:r>
            <a:r>
              <a:rPr lang="ko-KR" altLang="en-US" sz="1600" dirty="0" smtClean="0"/>
              <a:t>독서의 본질은 글자의 해독이 아니라  </a:t>
            </a:r>
            <a:r>
              <a:rPr lang="en-US" altLang="ko-KR" sz="1600" dirty="0" smtClean="0"/>
              <a:t>Thinking </a:t>
            </a:r>
            <a:r>
              <a:rPr lang="ko-KR" altLang="en-US" sz="1600" dirty="0" err="1" smtClean="0"/>
              <a:t>씽킹이다</a:t>
            </a:r>
            <a:r>
              <a:rPr lang="en-US" altLang="ko-KR" sz="1600" dirty="0" smtClean="0"/>
              <a:t>. </a:t>
            </a:r>
          </a:p>
          <a:p>
            <a:pPr latinLnBrk="0"/>
            <a:endParaRPr lang="en-US" altLang="ko-KR" sz="1600" dirty="0"/>
          </a:p>
          <a:p>
            <a:pPr latinLnBrk="0"/>
            <a:r>
              <a:rPr lang="ko-KR" altLang="en-US" sz="1600" dirty="0" smtClean="0"/>
              <a:t>독서를 통해 뇌 속에 들어온 단어와 단어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문장과 문장을 연결하고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상황들을 추리하고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새로운 이미지를 상상하고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새로운 스토리를 연결하고 융합시키며 분석하고 판단을 내리는 전두엽이 최대로 가동되고 저절로 집중하게 된다</a:t>
            </a:r>
            <a:endParaRPr lang="en-US" altLang="ko-KR" sz="1600" dirty="0" smtClean="0"/>
          </a:p>
          <a:p>
            <a:pPr latinLnBrk="0"/>
            <a:endParaRPr lang="en-US" altLang="ko-KR" sz="1600" dirty="0"/>
          </a:p>
          <a:p>
            <a:pPr latinLnBrk="0"/>
            <a:r>
              <a:rPr lang="ko-KR" altLang="en-US" sz="1600" dirty="0" smtClean="0"/>
              <a:t>독서법이 사라진 독서 후진국의 현상은 무엇일까</a:t>
            </a:r>
            <a:r>
              <a:rPr lang="en-US" altLang="ko-KR" sz="1600" dirty="0" smtClean="0"/>
              <a:t>? </a:t>
            </a:r>
            <a:r>
              <a:rPr lang="ko-KR" altLang="en-US" sz="1600" dirty="0" err="1" smtClean="0"/>
              <a:t>스마트폰</a:t>
            </a:r>
            <a:r>
              <a:rPr lang="ko-KR" altLang="en-US" sz="1600" dirty="0" smtClean="0"/>
              <a:t> </a:t>
            </a:r>
            <a:r>
              <a:rPr lang="ko-KR" altLang="en-US" sz="1600" dirty="0" err="1" smtClean="0"/>
              <a:t>보급율</a:t>
            </a:r>
            <a:r>
              <a:rPr lang="ko-KR" altLang="en-US" sz="1600" dirty="0" smtClean="0"/>
              <a:t> </a:t>
            </a:r>
            <a:r>
              <a:rPr lang="en-US" altLang="ko-KR" sz="1600" dirty="0" smtClean="0"/>
              <a:t>1</a:t>
            </a:r>
            <a:r>
              <a:rPr lang="ko-KR" altLang="en-US" sz="1600" dirty="0" smtClean="0"/>
              <a:t>위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영화 관객 </a:t>
            </a:r>
            <a:r>
              <a:rPr lang="en-US" altLang="ko-KR" sz="1600" dirty="0" smtClean="0"/>
              <a:t>1,000</a:t>
            </a:r>
            <a:r>
              <a:rPr lang="ko-KR" altLang="en-US" sz="1600" dirty="0" err="1" smtClean="0"/>
              <a:t>만명시대</a:t>
            </a:r>
            <a:r>
              <a:rPr lang="en-US" altLang="ko-KR" sz="1600" dirty="0" smtClean="0"/>
              <a:t>.. </a:t>
            </a:r>
            <a:r>
              <a:rPr lang="ko-KR" altLang="en-US" sz="1600" dirty="0" smtClean="0"/>
              <a:t>이미 디지털화로 급변했음을 대변한다</a:t>
            </a:r>
            <a:r>
              <a:rPr lang="en-US" altLang="ko-KR" sz="1600" dirty="0" smtClean="0"/>
              <a:t>. </a:t>
            </a:r>
          </a:p>
          <a:p>
            <a:pPr marL="0" indent="0" latinLnBrk="0">
              <a:buNone/>
            </a:pPr>
            <a:endParaRPr lang="en-US" altLang="ko-KR" sz="1600" dirty="0"/>
          </a:p>
        </p:txBody>
      </p:sp>
      <p:sp>
        <p:nvSpPr>
          <p:cNvPr id="5" name="직사각형 4"/>
          <p:cNvSpPr/>
          <p:nvPr/>
        </p:nvSpPr>
        <p:spPr>
          <a:xfrm>
            <a:off x="467544" y="260648"/>
            <a:ext cx="8136904" cy="113877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ko-KR" b="1" dirty="0" smtClean="0"/>
              <a:t>PART01 </a:t>
            </a:r>
            <a:r>
              <a:rPr lang="ko-KR" altLang="en-US" b="1" dirty="0" smtClean="0"/>
              <a:t>당신이 독서를 미친 듯이 해야 하는 단 한가지 이유</a:t>
            </a:r>
            <a:endParaRPr lang="en-US" altLang="ko-KR" b="1" dirty="0" smtClean="0"/>
          </a:p>
          <a:p>
            <a:r>
              <a:rPr lang="ko-KR" altLang="en-US" dirty="0"/>
              <a:t/>
            </a:r>
            <a:br>
              <a:rPr lang="ko-KR" altLang="en-US" dirty="0"/>
            </a:br>
            <a:r>
              <a:rPr lang="en-US" altLang="ko-KR" sz="1600" dirty="0"/>
              <a:t>- </a:t>
            </a:r>
            <a:r>
              <a:rPr lang="ko-KR" altLang="en-US" sz="1600" dirty="0" smtClean="0"/>
              <a:t>독서는 눈으로 하는 것이 아니다</a:t>
            </a:r>
            <a:r>
              <a:rPr lang="en-US" altLang="ko-KR" sz="1600" dirty="0" smtClean="0"/>
              <a:t>.  </a:t>
            </a:r>
            <a:r>
              <a:rPr lang="ko-KR" altLang="en-US" sz="1600" dirty="0" smtClean="0"/>
              <a:t>독서는 결국 뇌의 활동이다</a:t>
            </a:r>
            <a:r>
              <a:rPr lang="en-US" altLang="ko-KR" sz="1600" dirty="0" smtClean="0"/>
              <a:t>. </a:t>
            </a:r>
            <a:r>
              <a:rPr lang="ko-KR" altLang="en-US" sz="1600" dirty="0" err="1" smtClean="0"/>
              <a:t>스마트폰</a:t>
            </a:r>
            <a:r>
              <a:rPr lang="ko-KR" altLang="en-US" sz="1600" dirty="0" smtClean="0"/>
              <a:t> 보급률 </a:t>
            </a:r>
            <a:r>
              <a:rPr lang="en-US" altLang="ko-KR" sz="1600" dirty="0" smtClean="0"/>
              <a:t>1</a:t>
            </a:r>
            <a:r>
              <a:rPr lang="ko-KR" altLang="en-US" sz="1600" dirty="0" smtClean="0"/>
              <a:t>위가</a:t>
            </a:r>
            <a:endParaRPr lang="en-US" altLang="ko-KR" sz="1600" dirty="0" smtClean="0"/>
          </a:p>
          <a:p>
            <a:r>
              <a:rPr lang="ko-KR" altLang="en-US" sz="1600" dirty="0" smtClean="0"/>
              <a:t> 의미하는 것 </a:t>
            </a:r>
            <a:endParaRPr lang="ko-KR" altLang="en-US" sz="1600" dirty="0"/>
          </a:p>
        </p:txBody>
      </p:sp>
      <p:sp>
        <p:nvSpPr>
          <p:cNvPr id="6" name="슬라이드 번호 개체 틀 15"/>
          <p:cNvSpPr txBox="1">
            <a:spLocks/>
          </p:cNvSpPr>
          <p:nvPr/>
        </p:nvSpPr>
        <p:spPr>
          <a:xfrm>
            <a:off x="6372200" y="6381328"/>
            <a:ext cx="24100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algn="r" defTabSz="914400" rtl="0" eaLnBrk="1" latinLnBrk="1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2CEB9E3-907B-4C9E-8669-48B8CFAF986F}" type="slidenum">
              <a:rPr lang="ko-KR" altLang="en-US" sz="1500" smtClean="0">
                <a:solidFill>
                  <a:schemeClr val="tx1"/>
                </a:solidFill>
                <a:latin typeface="+mj-ea"/>
                <a:ea typeface="+mj-ea"/>
              </a:rPr>
              <a:pPr/>
              <a:t>9</a:t>
            </a:fld>
            <a:r>
              <a:rPr lang="ko-KR" altLang="en-US" sz="1500" dirty="0" smtClean="0">
                <a:solidFill>
                  <a:schemeClr val="tx1"/>
                </a:solidFill>
                <a:latin typeface="+mj-ea"/>
                <a:ea typeface="+mj-ea"/>
              </a:rPr>
              <a:t>  </a:t>
            </a:r>
            <a:r>
              <a:rPr lang="en-US" altLang="ko-KR" sz="1500" dirty="0" smtClean="0">
                <a:solidFill>
                  <a:schemeClr val="tx1"/>
                </a:solidFill>
                <a:latin typeface="+mj-ea"/>
                <a:ea typeface="+mj-ea"/>
              </a:rPr>
              <a:t>/ 28     </a:t>
            </a:r>
            <a:endParaRPr lang="ko-KR" altLang="en-US" sz="1500" dirty="0">
              <a:solidFill>
                <a:schemeClr val="tx1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55903578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/>
        </a:solidFill>
        <a:ln>
          <a:solidFill>
            <a:schemeClr val="tx1"/>
          </a:solidFill>
        </a:ln>
      </a:spPr>
      <a:bodyPr rtlCol="0" anchor="ctr"/>
      <a:lstStyle>
        <a:defPPr algn="ctr">
          <a:defRPr>
            <a:ea typeface="문체부 바탕체" pitchFamily="17" charset="-127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5159</TotalTime>
  <Words>4227</Words>
  <Application>Microsoft Office PowerPoint</Application>
  <PresentationFormat>화면 슬라이드 쇼(4:3)</PresentationFormat>
  <Paragraphs>394</Paragraphs>
  <Slides>28</Slides>
  <Notes>28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2</vt:i4>
      </vt:variant>
      <vt:variant>
        <vt:lpstr>슬라이드 제목</vt:lpstr>
      </vt:variant>
      <vt:variant>
        <vt:i4>28</vt:i4>
      </vt:variant>
    </vt:vector>
  </HeadingPairs>
  <TitlesOfParts>
    <vt:vector size="36" baseType="lpstr">
      <vt:lpstr>굴림</vt:lpstr>
      <vt:lpstr>Arial</vt:lpstr>
      <vt:lpstr>맑은 고딕</vt:lpstr>
      <vt:lpstr>Wingdings</vt:lpstr>
      <vt:lpstr>Cambria</vt:lpstr>
      <vt:lpstr>Calibri</vt:lpstr>
      <vt:lpstr>Office 테마</vt:lpstr>
      <vt:lpstr>디자인 사용자 지정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hp</dc:creator>
  <cp:lastModifiedBy>Owner</cp:lastModifiedBy>
  <cp:revision>456</cp:revision>
  <dcterms:created xsi:type="dcterms:W3CDTF">2013-09-05T09:43:46Z</dcterms:created>
  <dcterms:modified xsi:type="dcterms:W3CDTF">2017-12-26T08:03:24Z</dcterms:modified>
</cp:coreProperties>
</file>